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10.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7"/>
  </p:notesMasterIdLst>
  <p:sldIdLst>
    <p:sldId id="256" r:id="rId3"/>
    <p:sldId id="304" r:id="rId4"/>
    <p:sldId id="278" r:id="rId5"/>
    <p:sldId id="303" r:id="rId6"/>
    <p:sldId id="281" r:id="rId7"/>
    <p:sldId id="288" r:id="rId8"/>
    <p:sldId id="302" r:id="rId9"/>
    <p:sldId id="290" r:id="rId10"/>
    <p:sldId id="300" r:id="rId11"/>
    <p:sldId id="311" r:id="rId12"/>
    <p:sldId id="312" r:id="rId13"/>
    <p:sldId id="277" r:id="rId14"/>
    <p:sldId id="314" r:id="rId15"/>
    <p:sldId id="294" r:id="rId16"/>
    <p:sldId id="295" r:id="rId17"/>
    <p:sldId id="293" r:id="rId18"/>
    <p:sldId id="315" r:id="rId19"/>
    <p:sldId id="318" r:id="rId20"/>
    <p:sldId id="307" r:id="rId21"/>
    <p:sldId id="319" r:id="rId22"/>
    <p:sldId id="298" r:id="rId23"/>
    <p:sldId id="297" r:id="rId24"/>
    <p:sldId id="320" r:id="rId25"/>
    <p:sldId id="321" r:id="rId26"/>
  </p:sldIdLst>
  <p:sldSz cx="12192000" cy="6858000"/>
  <p:notesSz cx="6858000" cy="9144000"/>
  <p:embeddedFontLst>
    <p:embeddedFont>
      <p:font typeface="Tw Cen MT" panose="020B0602020104020603"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Museo Sans 900" panose="02000000000000000000" charset="0"/>
      <p:bold r:id="rId40"/>
    </p:embeddedFont>
    <p:embeddedFont>
      <p:font typeface="Tw Cen MT Condensed" panose="020B0606020104020203" pitchFamily="34" charset="0"/>
      <p:regular r:id="rId41"/>
      <p:bold r:id="rId42"/>
    </p:embeddedFont>
    <p:embeddedFont>
      <p:font typeface="Gill Sans MT Ext Condensed Bold" panose="020B0902020104020203" pitchFamily="34" charset="0"/>
      <p:regular r:id="rId43"/>
    </p:embeddedFont>
    <p:embeddedFont>
      <p:font typeface="Gill Sans MT Condensed" panose="020B0506020104020203" pitchFamily="34" charset="0"/>
      <p:regular r:id="rId44"/>
    </p:embeddedFont>
    <p:embeddedFont>
      <p:font typeface="orange juice" panose="020B0604020202020204" charset="0"/>
      <p:regular r:id="rId45"/>
    </p:embeddedFont>
    <p:embeddedFont>
      <p:font typeface="Wingdings 3" panose="05040102010807070707" pitchFamily="18" charset="2"/>
      <p:regular r:id="rId46"/>
    </p:embeddedFont>
    <p:embeddedFont>
      <p:font typeface="Museo Sans 300" panose="02000000000000000000" charset="0"/>
      <p:regular r:id="rId47"/>
    </p:embeddedFont>
    <p:embeddedFont>
      <p:font typeface="Gill Sans Ultra Bold Condensed" panose="020B0A06020104020203" pitchFamily="34" charset="0"/>
      <p:regular r:id="rId48"/>
    </p:embeddedFont>
    <p:embeddedFont>
      <p:font typeface="Museo Sans 500" panose="02000000000000000000"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ta Selimovska" initials="MS" lastIdx="1" clrIdx="0">
    <p:extLst>
      <p:ext uri="{19B8F6BF-5375-455C-9EA6-DF929625EA0E}">
        <p15:presenceInfo xmlns:p15="http://schemas.microsoft.com/office/powerpoint/2012/main" userId="S-1-5-21-602162358-602609370-839522115-126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662"/>
    <a:srgbClr val="92AD3C"/>
    <a:srgbClr val="F6931D"/>
    <a:srgbClr val="F05A28"/>
    <a:srgbClr val="FFFFFF"/>
    <a:srgbClr val="167D9D"/>
    <a:srgbClr val="5DCEAF"/>
    <a:srgbClr val="92D050"/>
    <a:srgbClr val="5ECCF3"/>
    <a:srgbClr val="A7E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43A14-2AD5-B727-9782-09CF1ACC4AAC}" v="1" dt="2018-09-06T15:26:03.2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2" autoAdjust="0"/>
  </p:normalViewPr>
  <p:slideViewPr>
    <p:cSldViewPr snapToGrid="0">
      <p:cViewPr>
        <p:scale>
          <a:sx n="200" d="100"/>
          <a:sy n="200" d="100"/>
        </p:scale>
        <p:origin x="-5070" y="-43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6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exanian-Farr" userId="S::mara.alexanian-farr@sickkids.ca::2fd1b7f8-3235-4a99-855c-0873808907c5" providerId="AD" clId="Web-{D6F28DC5-E479-5AE9-D0A4-879435282B58}"/>
    <pc:docChg chg="modSld sldOrd">
      <pc:chgData name="Mara Alexanian-Farr" userId="S::mara.alexanian-farr@sickkids.ca::2fd1b7f8-3235-4a99-855c-0873808907c5" providerId="AD" clId="Web-{D6F28DC5-E479-5AE9-D0A4-879435282B58}" dt="2018-09-07T16:19:15.280" v="9"/>
      <pc:docMkLst>
        <pc:docMk/>
      </pc:docMkLst>
      <pc:sldChg chg="modSp">
        <pc:chgData name="Mara Alexanian-Farr" userId="S::mara.alexanian-farr@sickkids.ca::2fd1b7f8-3235-4a99-855c-0873808907c5" providerId="AD" clId="Web-{D6F28DC5-E479-5AE9-D0A4-879435282B58}" dt="2018-09-07T16:18:14.996" v="6" actId="20577"/>
        <pc:sldMkLst>
          <pc:docMk/>
          <pc:sldMk cId="2209522398" sldId="296"/>
        </pc:sldMkLst>
        <pc:spChg chg="mod">
          <ac:chgData name="Mara Alexanian-Farr" userId="S::mara.alexanian-farr@sickkids.ca::2fd1b7f8-3235-4a99-855c-0873808907c5" providerId="AD" clId="Web-{D6F28DC5-E479-5AE9-D0A4-879435282B58}" dt="2018-09-07T16:18:14.996" v="6" actId="20577"/>
          <ac:spMkLst>
            <pc:docMk/>
            <pc:sldMk cId="2209522398" sldId="296"/>
            <ac:spMk id="6" creationId="{00000000-0000-0000-0000-000000000000}"/>
          </ac:spMkLst>
        </pc:spChg>
      </pc:sldChg>
      <pc:sldChg chg="ord">
        <pc:chgData name="Mara Alexanian-Farr" userId="S::mara.alexanian-farr@sickkids.ca::2fd1b7f8-3235-4a99-855c-0873808907c5" providerId="AD" clId="Web-{D6F28DC5-E479-5AE9-D0A4-879435282B58}" dt="2018-09-07T16:19:15.280" v="9"/>
        <pc:sldMkLst>
          <pc:docMk/>
          <pc:sldMk cId="2822993751" sldId="297"/>
        </pc:sldMkLst>
      </pc:sldChg>
    </pc:docChg>
  </pc:docChgLst>
  <pc:docChgLst>
    <pc:chgData name="Mara Alexanian-Farr" userId="S::mara.alexanian-farr@sickkids.ca::2fd1b7f8-3235-4a99-855c-0873808907c5" providerId="AD" clId="Web-{B8B43A14-2AD5-B727-9782-09CF1ACC4AAC}"/>
    <pc:docChg chg="modSld">
      <pc:chgData name="Mara Alexanian-Farr" userId="S::mara.alexanian-farr@sickkids.ca::2fd1b7f8-3235-4a99-855c-0873808907c5" providerId="AD" clId="Web-{B8B43A14-2AD5-B727-9782-09CF1ACC4AAC}" dt="2018-09-06T15:27:22.392" v="50" actId="1076"/>
      <pc:docMkLst>
        <pc:docMk/>
      </pc:docMkLst>
      <pc:sldChg chg="modSp">
        <pc:chgData name="Mara Alexanian-Farr" userId="S::mara.alexanian-farr@sickkids.ca::2fd1b7f8-3235-4a99-855c-0873808907c5" providerId="AD" clId="Web-{B8B43A14-2AD5-B727-9782-09CF1ACC4AAC}" dt="2018-09-06T15:26:33.031" v="49" actId="14100"/>
        <pc:sldMkLst>
          <pc:docMk/>
          <pc:sldMk cId="2209522398" sldId="296"/>
        </pc:sldMkLst>
        <pc:spChg chg="mod ord">
          <ac:chgData name="Mara Alexanian-Farr" userId="S::mara.alexanian-farr@sickkids.ca::2fd1b7f8-3235-4a99-855c-0873808907c5" providerId="AD" clId="Web-{B8B43A14-2AD5-B727-9782-09CF1ACC4AAC}" dt="2018-09-06T15:26:33.031" v="49" actId="14100"/>
          <ac:spMkLst>
            <pc:docMk/>
            <pc:sldMk cId="2209522398" sldId="296"/>
            <ac:spMk id="6" creationId="{00000000-0000-0000-0000-000000000000}"/>
          </ac:spMkLst>
        </pc:spChg>
        <pc:spChg chg="mod">
          <ac:chgData name="Mara Alexanian-Farr" userId="S::mara.alexanian-farr@sickkids.ca::2fd1b7f8-3235-4a99-855c-0873808907c5" providerId="AD" clId="Web-{B8B43A14-2AD5-B727-9782-09CF1ACC4AAC}" dt="2018-09-06T15:26:03.263" v="26" actId="1076"/>
          <ac:spMkLst>
            <pc:docMk/>
            <pc:sldMk cId="2209522398" sldId="296"/>
            <ac:spMk id="11" creationId="{00000000-0000-0000-0000-000000000000}"/>
          </ac:spMkLst>
        </pc:spChg>
        <pc:spChg chg="mod">
          <ac:chgData name="Mara Alexanian-Farr" userId="S::mara.alexanian-farr@sickkids.ca::2fd1b7f8-3235-4a99-855c-0873808907c5" providerId="AD" clId="Web-{B8B43A14-2AD5-B727-9782-09CF1ACC4AAC}" dt="2018-09-06T15:26:17.685" v="39" actId="20577"/>
          <ac:spMkLst>
            <pc:docMk/>
            <pc:sldMk cId="2209522398" sldId="296"/>
            <ac:spMk id="16" creationId="{00000000-0000-0000-0000-000000000000}"/>
          </ac:spMkLst>
        </pc:spChg>
        <pc:picChg chg="mod ord">
          <ac:chgData name="Mara Alexanian-Farr" userId="S::mara.alexanian-farr@sickkids.ca::2fd1b7f8-3235-4a99-855c-0873808907c5" providerId="AD" clId="Web-{B8B43A14-2AD5-B727-9782-09CF1ACC4AAC}" dt="2018-09-06T15:26:26.654" v="47" actId="1076"/>
          <ac:picMkLst>
            <pc:docMk/>
            <pc:sldMk cId="2209522398" sldId="296"/>
            <ac:picMk id="3" creationId="{00000000-0000-0000-0000-000000000000}"/>
          </ac:picMkLst>
        </pc:picChg>
        <pc:picChg chg="mod">
          <ac:chgData name="Mara Alexanian-Farr" userId="S::mara.alexanian-farr@sickkids.ca::2fd1b7f8-3235-4a99-855c-0873808907c5" providerId="AD" clId="Web-{B8B43A14-2AD5-B727-9782-09CF1ACC4AAC}" dt="2018-09-06T15:26:26.639" v="46" actId="1076"/>
          <ac:picMkLst>
            <pc:docMk/>
            <pc:sldMk cId="2209522398" sldId="296"/>
            <ac:picMk id="4" creationId="{00000000-0000-0000-0000-000000000000}"/>
          </ac:picMkLst>
        </pc:picChg>
      </pc:sldChg>
      <pc:sldChg chg="modSp">
        <pc:chgData name="Mara Alexanian-Farr" userId="S::mara.alexanian-farr@sickkids.ca::2fd1b7f8-3235-4a99-855c-0873808907c5" providerId="AD" clId="Web-{B8B43A14-2AD5-B727-9782-09CF1ACC4AAC}" dt="2018-09-06T15:27:22.392" v="50" actId="1076"/>
        <pc:sldMkLst>
          <pc:docMk/>
          <pc:sldMk cId="2822993751" sldId="297"/>
        </pc:sldMkLst>
        <pc:picChg chg="mod">
          <ac:chgData name="Mara Alexanian-Farr" userId="S::mara.alexanian-farr@sickkids.ca::2fd1b7f8-3235-4a99-855c-0873808907c5" providerId="AD" clId="Web-{B8B43A14-2AD5-B727-9782-09CF1ACC4AAC}" dt="2018-09-06T15:27:22.392" v="50" actId="1076"/>
          <ac:picMkLst>
            <pc:docMk/>
            <pc:sldMk cId="2822993751" sldId="297"/>
            <ac:picMk id="3" creationId="{00000000-0000-0000-0000-000000000000}"/>
          </ac:picMkLst>
        </pc:picChg>
      </pc:sldChg>
      <pc:sldChg chg="modSp">
        <pc:chgData name="Mara Alexanian-Farr" userId="S::mara.alexanian-farr@sickkids.ca::2fd1b7f8-3235-4a99-855c-0873808907c5" providerId="AD" clId="Web-{B8B43A14-2AD5-B727-9782-09CF1ACC4AAC}" dt="2018-09-06T15:22:47.675" v="2" actId="1076"/>
        <pc:sldMkLst>
          <pc:docMk/>
          <pc:sldMk cId="915537402" sldId="303"/>
        </pc:sldMkLst>
        <pc:picChg chg="mod">
          <ac:chgData name="Mara Alexanian-Farr" userId="S::mara.alexanian-farr@sickkids.ca::2fd1b7f8-3235-4a99-855c-0873808907c5" providerId="AD" clId="Web-{B8B43A14-2AD5-B727-9782-09CF1ACC4AAC}" dt="2018-09-06T15:22:44.627" v="0" actId="1076"/>
          <ac:picMkLst>
            <pc:docMk/>
            <pc:sldMk cId="915537402" sldId="303"/>
            <ac:picMk id="1026" creationId="{00000000-0000-0000-0000-000000000000}"/>
          </ac:picMkLst>
        </pc:picChg>
        <pc:picChg chg="mod">
          <ac:chgData name="Mara Alexanian-Farr" userId="S::mara.alexanian-farr@sickkids.ca::2fd1b7f8-3235-4a99-855c-0873808907c5" providerId="AD" clId="Web-{B8B43A14-2AD5-B727-9782-09CF1ACC4AAC}" dt="2018-09-06T15:22:46.268" v="1" actId="1076"/>
          <ac:picMkLst>
            <pc:docMk/>
            <pc:sldMk cId="915537402" sldId="303"/>
            <ac:picMk id="1028" creationId="{00000000-0000-0000-0000-000000000000}"/>
          </ac:picMkLst>
        </pc:picChg>
        <pc:picChg chg="mod">
          <ac:chgData name="Mara Alexanian-Farr" userId="S::mara.alexanian-farr@sickkids.ca::2fd1b7f8-3235-4a99-855c-0873808907c5" providerId="AD" clId="Web-{B8B43A14-2AD5-B727-9782-09CF1ACC4AAC}" dt="2018-09-06T15:22:47.675" v="2" actId="1076"/>
          <ac:picMkLst>
            <pc:docMk/>
            <pc:sldMk cId="915537402" sldId="303"/>
            <ac:picMk id="1030" creationId="{00000000-0000-0000-0000-000000000000}"/>
          </ac:picMkLst>
        </pc:picChg>
      </pc:sldChg>
    </pc:docChg>
  </pc:docChgLst>
  <pc:docChgLst>
    <pc:chgData name="Mara Alexanian-Farr" userId="S::mara.alexanian-farr@sickkids.ca::2fd1b7f8-3235-4a99-855c-0873808907c5" providerId="AD" clId="Web-{46CDEE52-2BCB-49D8-8B68-BDD244868A1B}"/>
    <pc:docChg chg="modSld">
      <pc:chgData name="Mara Alexanian-Farr" userId="S::mara.alexanian-farr@sickkids.ca::2fd1b7f8-3235-4a99-855c-0873808907c5" providerId="AD" clId="Web-{46CDEE52-2BCB-49D8-8B68-BDD244868A1B}" dt="2018-03-27T14:44:27.575" v="102"/>
      <pc:docMkLst>
        <pc:docMk/>
      </pc:docMkLst>
      <pc:sldChg chg="addSp delSp modSp">
        <pc:chgData name="Mara Alexanian-Farr" userId="S::mara.alexanian-farr@sickkids.ca::2fd1b7f8-3235-4a99-855c-0873808907c5" providerId="AD" clId="Web-{46CDEE52-2BCB-49D8-8B68-BDD244868A1B}" dt="2018-03-27T14:38:21.017" v="101"/>
        <pc:sldMkLst>
          <pc:docMk/>
          <pc:sldMk cId="2822993751" sldId="297"/>
        </pc:sldMkLst>
        <pc:spChg chg="add del mod">
          <ac:chgData name="Mara Alexanian-Farr" userId="S::mara.alexanian-farr@sickkids.ca::2fd1b7f8-3235-4a99-855c-0873808907c5" providerId="AD" clId="Web-{46CDEE52-2BCB-49D8-8B68-BDD244868A1B}" dt="2018-03-27T14:38:09.532" v="93"/>
          <ac:spMkLst>
            <pc:docMk/>
            <pc:sldMk cId="2822993751" sldId="297"/>
            <ac:spMk id="4" creationId="{17C220DA-D2FC-494C-84A5-6BDD47072543}"/>
          </ac:spMkLst>
        </pc:spChg>
        <pc:spChg chg="add del mod">
          <ac:chgData name="Mara Alexanian-Farr" userId="S::mara.alexanian-farr@sickkids.ca::2fd1b7f8-3235-4a99-855c-0873808907c5" providerId="AD" clId="Web-{46CDEE52-2BCB-49D8-8B68-BDD244868A1B}" dt="2018-03-27T14:38:09.532" v="92"/>
          <ac:spMkLst>
            <pc:docMk/>
            <pc:sldMk cId="2822993751" sldId="297"/>
            <ac:spMk id="5" creationId="{279638BF-82C0-43CE-8821-540E2D07B543}"/>
          </ac:spMkLst>
        </pc:spChg>
        <pc:spChg chg="add del mod">
          <ac:chgData name="Mara Alexanian-Farr" userId="S::mara.alexanian-farr@sickkids.ca::2fd1b7f8-3235-4a99-855c-0873808907c5" providerId="AD" clId="Web-{46CDEE52-2BCB-49D8-8B68-BDD244868A1B}" dt="2018-03-27T14:38:09.516" v="91"/>
          <ac:spMkLst>
            <pc:docMk/>
            <pc:sldMk cId="2822993751" sldId="297"/>
            <ac:spMk id="6" creationId="{DA3E1053-6FA1-416A-92AC-51C020D0E0F9}"/>
          </ac:spMkLst>
        </pc:spChg>
        <pc:spChg chg="add del mod">
          <ac:chgData name="Mara Alexanian-Farr" userId="S::mara.alexanian-farr@sickkids.ca::2fd1b7f8-3235-4a99-855c-0873808907c5" providerId="AD" clId="Web-{46CDEE52-2BCB-49D8-8B68-BDD244868A1B}" dt="2018-03-27T14:38:09.516" v="90"/>
          <ac:spMkLst>
            <pc:docMk/>
            <pc:sldMk cId="2822993751" sldId="297"/>
            <ac:spMk id="7" creationId="{EC953DCB-153A-4899-B66F-53D19ED13C78}"/>
          </ac:spMkLst>
        </pc:spChg>
        <pc:spChg chg="add del mod">
          <ac:chgData name="Mara Alexanian-Farr" userId="S::mara.alexanian-farr@sickkids.ca::2fd1b7f8-3235-4a99-855c-0873808907c5" providerId="AD" clId="Web-{46CDEE52-2BCB-49D8-8B68-BDD244868A1B}" dt="2018-03-27T14:38:09.516" v="89"/>
          <ac:spMkLst>
            <pc:docMk/>
            <pc:sldMk cId="2822993751" sldId="297"/>
            <ac:spMk id="8" creationId="{D05A3842-A911-4C10-B438-32C2BE0F0415}"/>
          </ac:spMkLst>
        </pc:spChg>
        <pc:spChg chg="add del mod">
          <ac:chgData name="Mara Alexanian-Farr" userId="S::mara.alexanian-farr@sickkids.ca::2fd1b7f8-3235-4a99-855c-0873808907c5" providerId="AD" clId="Web-{46CDEE52-2BCB-49D8-8B68-BDD244868A1B}" dt="2018-03-27T14:38:09.516" v="88"/>
          <ac:spMkLst>
            <pc:docMk/>
            <pc:sldMk cId="2822993751" sldId="297"/>
            <ac:spMk id="9" creationId="{81F51CA8-33DC-4147-879D-FCB61F68B9D3}"/>
          </ac:spMkLst>
        </pc:spChg>
        <pc:spChg chg="add del">
          <ac:chgData name="Mara Alexanian-Farr" userId="S::mara.alexanian-farr@sickkids.ca::2fd1b7f8-3235-4a99-855c-0873808907c5" providerId="AD" clId="Web-{46CDEE52-2BCB-49D8-8B68-BDD244868A1B}" dt="2018-03-27T14:38:13.063" v="100"/>
          <ac:spMkLst>
            <pc:docMk/>
            <pc:sldMk cId="2822993751" sldId="297"/>
            <ac:spMk id="11" creationId="{78D95C6E-C4E3-4D68-8AFD-E203E99E9544}"/>
          </ac:spMkLst>
        </pc:spChg>
        <pc:spChg chg="add del">
          <ac:chgData name="Mara Alexanian-Farr" userId="S::mara.alexanian-farr@sickkids.ca::2fd1b7f8-3235-4a99-855c-0873808907c5" providerId="AD" clId="Web-{46CDEE52-2BCB-49D8-8B68-BDD244868A1B}" dt="2018-03-27T14:38:13.063" v="99"/>
          <ac:spMkLst>
            <pc:docMk/>
            <pc:sldMk cId="2822993751" sldId="297"/>
            <ac:spMk id="12" creationId="{1F5ED7FA-02E4-40CD-A30D-79F871AE0997}"/>
          </ac:spMkLst>
        </pc:spChg>
        <pc:spChg chg="add del">
          <ac:chgData name="Mara Alexanian-Farr" userId="S::mara.alexanian-farr@sickkids.ca::2fd1b7f8-3235-4a99-855c-0873808907c5" providerId="AD" clId="Web-{46CDEE52-2BCB-49D8-8B68-BDD244868A1B}" dt="2018-03-27T14:38:13.063" v="98"/>
          <ac:spMkLst>
            <pc:docMk/>
            <pc:sldMk cId="2822993751" sldId="297"/>
            <ac:spMk id="13" creationId="{D6D08A19-6D94-45C0-98E2-94715F0F8BAD}"/>
          </ac:spMkLst>
        </pc:spChg>
        <pc:spChg chg="add del">
          <ac:chgData name="Mara Alexanian-Farr" userId="S::mara.alexanian-farr@sickkids.ca::2fd1b7f8-3235-4a99-855c-0873808907c5" providerId="AD" clId="Web-{46CDEE52-2BCB-49D8-8B68-BDD244868A1B}" dt="2018-03-27T14:38:13.063" v="97"/>
          <ac:spMkLst>
            <pc:docMk/>
            <pc:sldMk cId="2822993751" sldId="297"/>
            <ac:spMk id="14" creationId="{BA490E19-968F-4E36-856F-76128B112927}"/>
          </ac:spMkLst>
        </pc:spChg>
        <pc:spChg chg="add del">
          <ac:chgData name="Mara Alexanian-Farr" userId="S::mara.alexanian-farr@sickkids.ca::2fd1b7f8-3235-4a99-855c-0873808907c5" providerId="AD" clId="Web-{46CDEE52-2BCB-49D8-8B68-BDD244868A1B}" dt="2018-03-27T14:38:13.063" v="96"/>
          <ac:spMkLst>
            <pc:docMk/>
            <pc:sldMk cId="2822993751" sldId="297"/>
            <ac:spMk id="15" creationId="{E8E6A56D-1154-4CDD-B887-00E16CE73210}"/>
          </ac:spMkLst>
        </pc:spChg>
        <pc:spChg chg="add del">
          <ac:chgData name="Mara Alexanian-Farr" userId="S::mara.alexanian-farr@sickkids.ca::2fd1b7f8-3235-4a99-855c-0873808907c5" providerId="AD" clId="Web-{46CDEE52-2BCB-49D8-8B68-BDD244868A1B}" dt="2018-03-27T14:38:13.063" v="95"/>
          <ac:spMkLst>
            <pc:docMk/>
            <pc:sldMk cId="2822993751" sldId="297"/>
            <ac:spMk id="17" creationId="{FD5849C6-5E56-4C72-966D-434C6A37C133}"/>
          </ac:spMkLst>
        </pc:spChg>
        <pc:spChg chg="add">
          <ac:chgData name="Mara Alexanian-Farr" userId="S::mara.alexanian-farr@sickkids.ca::2fd1b7f8-3235-4a99-855c-0873808907c5" providerId="AD" clId="Web-{46CDEE52-2BCB-49D8-8B68-BDD244868A1B}" dt="2018-03-27T14:38:21.017" v="101"/>
          <ac:spMkLst>
            <pc:docMk/>
            <pc:sldMk cId="2822993751" sldId="297"/>
            <ac:spMk id="18" creationId="{B16AC081-6C6F-4E07-B256-1A8E21B58033}"/>
          </ac:spMkLst>
        </pc:spChg>
        <pc:spChg chg="add">
          <ac:chgData name="Mara Alexanian-Farr" userId="S::mara.alexanian-farr@sickkids.ca::2fd1b7f8-3235-4a99-855c-0873808907c5" providerId="AD" clId="Web-{46CDEE52-2BCB-49D8-8B68-BDD244868A1B}" dt="2018-03-27T14:38:21.017" v="101"/>
          <ac:spMkLst>
            <pc:docMk/>
            <pc:sldMk cId="2822993751" sldId="297"/>
            <ac:spMk id="19" creationId="{D655D8B7-6E96-4866-ACBF-834C013BECD5}"/>
          </ac:spMkLst>
        </pc:spChg>
        <pc:spChg chg="add">
          <ac:chgData name="Mara Alexanian-Farr" userId="S::mara.alexanian-farr@sickkids.ca::2fd1b7f8-3235-4a99-855c-0873808907c5" providerId="AD" clId="Web-{46CDEE52-2BCB-49D8-8B68-BDD244868A1B}" dt="2018-03-27T14:38:21.017" v="101"/>
          <ac:spMkLst>
            <pc:docMk/>
            <pc:sldMk cId="2822993751" sldId="297"/>
            <ac:spMk id="20" creationId="{3CA217BC-68D1-4680-81FF-BBB3B72BA8E2}"/>
          </ac:spMkLst>
        </pc:spChg>
        <pc:spChg chg="add">
          <ac:chgData name="Mara Alexanian-Farr" userId="S::mara.alexanian-farr@sickkids.ca::2fd1b7f8-3235-4a99-855c-0873808907c5" providerId="AD" clId="Web-{46CDEE52-2BCB-49D8-8B68-BDD244868A1B}" dt="2018-03-27T14:38:21.017" v="101"/>
          <ac:spMkLst>
            <pc:docMk/>
            <pc:sldMk cId="2822993751" sldId="297"/>
            <ac:spMk id="21" creationId="{4324749F-131C-408F-96AD-C4A8BD4EFEE3}"/>
          </ac:spMkLst>
        </pc:spChg>
        <pc:spChg chg="add">
          <ac:chgData name="Mara Alexanian-Farr" userId="S::mara.alexanian-farr@sickkids.ca::2fd1b7f8-3235-4a99-855c-0873808907c5" providerId="AD" clId="Web-{46CDEE52-2BCB-49D8-8B68-BDD244868A1B}" dt="2018-03-27T14:38:21.017" v="101"/>
          <ac:spMkLst>
            <pc:docMk/>
            <pc:sldMk cId="2822993751" sldId="297"/>
            <ac:spMk id="22" creationId="{953B677E-394B-449A-B60F-72470EA30137}"/>
          </ac:spMkLst>
        </pc:spChg>
        <pc:spChg chg="add">
          <ac:chgData name="Mara Alexanian-Farr" userId="S::mara.alexanian-farr@sickkids.ca::2fd1b7f8-3235-4a99-855c-0873808907c5" providerId="AD" clId="Web-{46CDEE52-2BCB-49D8-8B68-BDD244868A1B}" dt="2018-03-27T14:38:21.017" v="101"/>
          <ac:spMkLst>
            <pc:docMk/>
            <pc:sldMk cId="2822993751" sldId="297"/>
            <ac:spMk id="23" creationId="{F56318B4-2540-4E7B-93D3-4B253FDFF192}"/>
          </ac:spMkLst>
        </pc:spChg>
        <pc:graphicFrameChg chg="mod modGraphic">
          <ac:chgData name="Mara Alexanian-Farr" userId="S::mara.alexanian-farr@sickkids.ca::2fd1b7f8-3235-4a99-855c-0873808907c5" providerId="AD" clId="Web-{46CDEE52-2BCB-49D8-8B68-BDD244868A1B}" dt="2018-03-27T14:34:03.337" v="60"/>
          <ac:graphicFrameMkLst>
            <pc:docMk/>
            <pc:sldMk cId="2822993751" sldId="297"/>
            <ac:graphicFrameMk id="16" creationId="{00000000-0000-0000-0000-000000000000}"/>
          </ac:graphicFrameMkLst>
        </pc:graphicFrameChg>
      </pc:sldChg>
      <pc:sldChg chg="modSp">
        <pc:chgData name="Mara Alexanian-Farr" userId="S::mara.alexanian-farr@sickkids.ca::2fd1b7f8-3235-4a99-855c-0873808907c5" providerId="AD" clId="Web-{46CDEE52-2BCB-49D8-8B68-BDD244868A1B}" dt="2018-03-27T14:44:27.575" v="102"/>
        <pc:sldMkLst>
          <pc:docMk/>
          <pc:sldMk cId="709950007" sldId="298"/>
        </pc:sldMkLst>
        <pc:picChg chg="mod">
          <ac:chgData name="Mara Alexanian-Farr" userId="S::mara.alexanian-farr@sickkids.ca::2fd1b7f8-3235-4a99-855c-0873808907c5" providerId="AD" clId="Web-{46CDEE52-2BCB-49D8-8B68-BDD244868A1B}" dt="2018-03-27T14:44:27.575" v="102"/>
          <ac:picMkLst>
            <pc:docMk/>
            <pc:sldMk cId="709950007" sldId="298"/>
            <ac:picMk id="4" creationId="{00000000-0000-0000-0000-000000000000}"/>
          </ac:picMkLst>
        </pc:picChg>
      </pc:sldChg>
    </pc:docChg>
  </pc:docChgLst>
  <pc:docChgLst>
    <pc:chgData name="Mara Alexanian-Farr" userId="S::mara.alexanian-farr@sickkids.ca::2fd1b7f8-3235-4a99-855c-0873808907c5" providerId="AD" clId="Web-{136B566A-0029-A79C-B81B-694B93E2A8CA}"/>
    <pc:docChg chg="modSld">
      <pc:chgData name="Mara Alexanian-Farr" userId="S::mara.alexanian-farr@sickkids.ca::2fd1b7f8-3235-4a99-855c-0873808907c5" providerId="AD" clId="Web-{136B566A-0029-A79C-B81B-694B93E2A8CA}" dt="2018-09-06T21:49:29.643" v="120" actId="1076"/>
      <pc:docMkLst>
        <pc:docMk/>
      </pc:docMkLst>
      <pc:sldChg chg="modSp">
        <pc:chgData name="Mara Alexanian-Farr" userId="S::mara.alexanian-farr@sickkids.ca::2fd1b7f8-3235-4a99-855c-0873808907c5" providerId="AD" clId="Web-{136B566A-0029-A79C-B81B-694B93E2A8CA}" dt="2018-09-06T21:45:13.831" v="88" actId="20577"/>
        <pc:sldMkLst>
          <pc:docMk/>
          <pc:sldMk cId="1282790344" sldId="278"/>
        </pc:sldMkLst>
        <pc:spChg chg="mod">
          <ac:chgData name="Mara Alexanian-Farr" userId="S::mara.alexanian-farr@sickkids.ca::2fd1b7f8-3235-4a99-855c-0873808907c5" providerId="AD" clId="Web-{136B566A-0029-A79C-B81B-694B93E2A8CA}" dt="2018-09-06T21:45:13.831" v="88" actId="20577"/>
          <ac:spMkLst>
            <pc:docMk/>
            <pc:sldMk cId="1282790344" sldId="278"/>
            <ac:spMk id="3" creationId="{00000000-0000-0000-0000-000000000000}"/>
          </ac:spMkLst>
        </pc:spChg>
      </pc:sldChg>
      <pc:sldChg chg="addSp modSp">
        <pc:chgData name="Mara Alexanian-Farr" userId="S::mara.alexanian-farr@sickkids.ca::2fd1b7f8-3235-4a99-855c-0873808907c5" providerId="AD" clId="Web-{136B566A-0029-A79C-B81B-694B93E2A8CA}" dt="2018-09-06T21:49:29.643" v="120" actId="1076"/>
        <pc:sldMkLst>
          <pc:docMk/>
          <pc:sldMk cId="2209522398" sldId="296"/>
        </pc:sldMkLst>
        <pc:spChg chg="mod">
          <ac:chgData name="Mara Alexanian-Farr" userId="S::mara.alexanian-farr@sickkids.ca::2fd1b7f8-3235-4a99-855c-0873808907c5" providerId="AD" clId="Web-{136B566A-0029-A79C-B81B-694B93E2A8CA}" dt="2018-09-06T21:46:25.881" v="113" actId="1076"/>
          <ac:spMkLst>
            <pc:docMk/>
            <pc:sldMk cId="2209522398" sldId="296"/>
            <ac:spMk id="6" creationId="{00000000-0000-0000-0000-000000000000}"/>
          </ac:spMkLst>
        </pc:spChg>
        <pc:spChg chg="mod">
          <ac:chgData name="Mara Alexanian-Farr" userId="S::mara.alexanian-farr@sickkids.ca::2fd1b7f8-3235-4a99-855c-0873808907c5" providerId="AD" clId="Web-{136B566A-0029-A79C-B81B-694B93E2A8CA}" dt="2018-09-06T21:45:30.175" v="90" actId="14100"/>
          <ac:spMkLst>
            <pc:docMk/>
            <pc:sldMk cId="2209522398" sldId="296"/>
            <ac:spMk id="12" creationId="{00000000-0000-0000-0000-000000000000}"/>
          </ac:spMkLst>
        </pc:spChg>
        <pc:spChg chg="mod">
          <ac:chgData name="Mara Alexanian-Farr" userId="S::mara.alexanian-farr@sickkids.ca::2fd1b7f8-3235-4a99-855c-0873808907c5" providerId="AD" clId="Web-{136B566A-0029-A79C-B81B-694B93E2A8CA}" dt="2018-09-06T21:49:29.643" v="120" actId="1076"/>
          <ac:spMkLst>
            <pc:docMk/>
            <pc:sldMk cId="2209522398" sldId="296"/>
            <ac:spMk id="15" creationId="{00000000-0000-0000-0000-000000000000}"/>
          </ac:spMkLst>
        </pc:spChg>
        <pc:spChg chg="mod">
          <ac:chgData name="Mara Alexanian-Farr" userId="S::mara.alexanian-farr@sickkids.ca::2fd1b7f8-3235-4a99-855c-0873808907c5" providerId="AD" clId="Web-{136B566A-0029-A79C-B81B-694B93E2A8CA}" dt="2018-09-06T21:46:11.943" v="107" actId="1076"/>
          <ac:spMkLst>
            <pc:docMk/>
            <pc:sldMk cId="2209522398" sldId="296"/>
            <ac:spMk id="16" creationId="{00000000-0000-0000-0000-000000000000}"/>
          </ac:spMkLst>
        </pc:spChg>
        <pc:picChg chg="mod">
          <ac:chgData name="Mara Alexanian-Farr" userId="S::mara.alexanian-farr@sickkids.ca::2fd1b7f8-3235-4a99-855c-0873808907c5" providerId="AD" clId="Web-{136B566A-0029-A79C-B81B-694B93E2A8CA}" dt="2018-09-06T21:46:22.912" v="112" actId="1076"/>
          <ac:picMkLst>
            <pc:docMk/>
            <pc:sldMk cId="2209522398" sldId="296"/>
            <ac:picMk id="3" creationId="{00000000-0000-0000-0000-000000000000}"/>
          </ac:picMkLst>
        </pc:picChg>
        <pc:picChg chg="mod">
          <ac:chgData name="Mara Alexanian-Farr" userId="S::mara.alexanian-farr@sickkids.ca::2fd1b7f8-3235-4a99-855c-0873808907c5" providerId="AD" clId="Web-{136B566A-0029-A79C-B81B-694B93E2A8CA}" dt="2018-09-06T21:46:18.396" v="110" actId="14100"/>
          <ac:picMkLst>
            <pc:docMk/>
            <pc:sldMk cId="2209522398" sldId="296"/>
            <ac:picMk id="4" creationId="{00000000-0000-0000-0000-000000000000}"/>
          </ac:picMkLst>
        </pc:picChg>
        <pc:picChg chg="mod">
          <ac:chgData name="Mara Alexanian-Farr" userId="S::mara.alexanian-farr@sickkids.ca::2fd1b7f8-3235-4a99-855c-0873808907c5" providerId="AD" clId="Web-{136B566A-0029-A79C-B81B-694B93E2A8CA}" dt="2018-09-06T21:46:31.725" v="115" actId="14100"/>
          <ac:picMkLst>
            <pc:docMk/>
            <pc:sldMk cId="2209522398" sldId="296"/>
            <ac:picMk id="5" creationId="{00000000-0000-0000-0000-000000000000}"/>
          </ac:picMkLst>
        </pc:picChg>
        <pc:picChg chg="add mod">
          <ac:chgData name="Mara Alexanian-Farr" userId="S::mara.alexanian-farr@sickkids.ca::2fd1b7f8-3235-4a99-855c-0873808907c5" providerId="AD" clId="Web-{136B566A-0029-A79C-B81B-694B93E2A8CA}" dt="2018-09-06T21:49:27.018" v="119" actId="1076"/>
          <ac:picMkLst>
            <pc:docMk/>
            <pc:sldMk cId="2209522398" sldId="296"/>
            <ac:picMk id="13" creationId="{08B15961-DF50-4D47-B8B5-8B980FB16A6E}"/>
          </ac:picMkLst>
        </pc:picChg>
      </pc:sldChg>
      <pc:sldChg chg="addSp modSp">
        <pc:chgData name="Mara Alexanian-Farr" userId="S::mara.alexanian-farr@sickkids.ca::2fd1b7f8-3235-4a99-855c-0873808907c5" providerId="AD" clId="Web-{136B566A-0029-A79C-B81B-694B93E2A8CA}" dt="2018-09-06T21:45:01.002" v="79" actId="20577"/>
        <pc:sldMkLst>
          <pc:docMk/>
          <pc:sldMk cId="915537402" sldId="303"/>
        </pc:sldMkLst>
        <pc:spChg chg="mod">
          <ac:chgData name="Mara Alexanian-Farr" userId="S::mara.alexanian-farr@sickkids.ca::2fd1b7f8-3235-4a99-855c-0873808907c5" providerId="AD" clId="Web-{136B566A-0029-A79C-B81B-694B93E2A8CA}" dt="2018-09-06T21:45:01.002" v="79" actId="20577"/>
          <ac:spMkLst>
            <pc:docMk/>
            <pc:sldMk cId="915537402" sldId="303"/>
            <ac:spMk id="2" creationId="{00000000-0000-0000-0000-000000000000}"/>
          </ac:spMkLst>
        </pc:spChg>
        <pc:spChg chg="add mod">
          <ac:chgData name="Mara Alexanian-Farr" userId="S::mara.alexanian-farr@sickkids.ca::2fd1b7f8-3235-4a99-855c-0873808907c5" providerId="AD" clId="Web-{136B566A-0029-A79C-B81B-694B93E2A8CA}" dt="2018-09-06T21:43:20.762" v="26" actId="20577"/>
          <ac:spMkLst>
            <pc:docMk/>
            <pc:sldMk cId="915537402" sldId="303"/>
            <ac:spMk id="3" creationId="{4E47A1EF-482C-4F18-B471-1A3337886CDF}"/>
          </ac:spMkLst>
        </pc:spChg>
        <pc:spChg chg="add mod">
          <ac:chgData name="Mara Alexanian-Farr" userId="S::mara.alexanian-farr@sickkids.ca::2fd1b7f8-3235-4a99-855c-0873808907c5" providerId="AD" clId="Web-{136B566A-0029-A79C-B81B-694B93E2A8CA}" dt="2018-09-06T21:44:57.236" v="77" actId="20577"/>
          <ac:spMkLst>
            <pc:docMk/>
            <pc:sldMk cId="915537402" sldId="303"/>
            <ac:spMk id="7" creationId="{002E8611-4DC1-4EE2-B08B-22ECB5647ABF}"/>
          </ac:spMkLst>
        </pc:spChg>
        <pc:spChg chg="add mod">
          <ac:chgData name="Mara Alexanian-Farr" userId="S::mara.alexanian-farr@sickkids.ca::2fd1b7f8-3235-4a99-855c-0873808907c5" providerId="AD" clId="Web-{136B566A-0029-A79C-B81B-694B93E2A8CA}" dt="2018-09-06T21:44:05.905" v="53" actId="20577"/>
          <ac:spMkLst>
            <pc:docMk/>
            <pc:sldMk cId="915537402" sldId="303"/>
            <ac:spMk id="8" creationId="{C4DBDE3A-4949-4147-A6E0-41455674EB04}"/>
          </ac:spMkLst>
        </pc:spChg>
      </pc:sldChg>
    </pc:docChg>
  </pc:docChgLst>
  <pc:docChgLst>
    <pc:chgData name="Mara Alexanian-Farr" userId="S::mara.alexanian-farr@sickkids.ca::2fd1b7f8-3235-4a99-855c-0873808907c5" providerId="AD" clId="Web-{4C4CE7B3-9263-4AB7-6D81-C123C80A9DFE}"/>
    <pc:docChg chg="modSld">
      <pc:chgData name="Mara Alexanian-Farr" userId="S::mara.alexanian-farr@sickkids.ca::2fd1b7f8-3235-4a99-855c-0873808907c5" providerId="AD" clId="Web-{4C4CE7B3-9263-4AB7-6D81-C123C80A9DFE}" dt="2018-09-07T01:40:38.114" v="14" actId="1076"/>
      <pc:docMkLst>
        <pc:docMk/>
      </pc:docMkLst>
      <pc:sldChg chg="modSp">
        <pc:chgData name="Mara Alexanian-Farr" userId="S::mara.alexanian-farr@sickkids.ca::2fd1b7f8-3235-4a99-855c-0873808907c5" providerId="AD" clId="Web-{4C4CE7B3-9263-4AB7-6D81-C123C80A9DFE}" dt="2018-09-07T01:40:38.114" v="14" actId="1076"/>
        <pc:sldMkLst>
          <pc:docMk/>
          <pc:sldMk cId="2822993751" sldId="297"/>
        </pc:sldMkLst>
        <pc:spChg chg="mod">
          <ac:chgData name="Mara Alexanian-Farr" userId="S::mara.alexanian-farr@sickkids.ca::2fd1b7f8-3235-4a99-855c-0873808907c5" providerId="AD" clId="Web-{4C4CE7B3-9263-4AB7-6D81-C123C80A9DFE}" dt="2018-09-07T01:40:38.067" v="13" actId="1076"/>
          <ac:spMkLst>
            <pc:docMk/>
            <pc:sldMk cId="2822993751" sldId="297"/>
            <ac:spMk id="11" creationId="{4324749F-131C-408F-96AD-C4A8BD4EFEE3}"/>
          </ac:spMkLst>
        </pc:spChg>
        <pc:spChg chg="mod">
          <ac:chgData name="Mara Alexanian-Farr" userId="S::mara.alexanian-farr@sickkids.ca::2fd1b7f8-3235-4a99-855c-0873808907c5" providerId="AD" clId="Web-{4C4CE7B3-9263-4AB7-6D81-C123C80A9DFE}" dt="2018-09-07T01:40:38.114" v="14" actId="1076"/>
          <ac:spMkLst>
            <pc:docMk/>
            <pc:sldMk cId="2822993751" sldId="297"/>
            <ac:spMk id="12" creationId="{4324749F-131C-408F-96AD-C4A8BD4EFEE3}"/>
          </ac:spMkLst>
        </pc:spChg>
        <pc:spChg chg="mod">
          <ac:chgData name="Mara Alexanian-Farr" userId="S::mara.alexanian-farr@sickkids.ca::2fd1b7f8-3235-4a99-855c-0873808907c5" providerId="AD" clId="Web-{4C4CE7B3-9263-4AB7-6D81-C123C80A9DFE}" dt="2018-09-07T01:40:37.848" v="8" actId="1076"/>
          <ac:spMkLst>
            <pc:docMk/>
            <pc:sldMk cId="2822993751" sldId="297"/>
            <ac:spMk id="19" creationId="{D655D8B7-6E96-4866-ACBF-834C013BECD5}"/>
          </ac:spMkLst>
        </pc:spChg>
        <pc:spChg chg="mod">
          <ac:chgData name="Mara Alexanian-Farr" userId="S::mara.alexanian-farr@sickkids.ca::2fd1b7f8-3235-4a99-855c-0873808907c5" providerId="AD" clId="Web-{4C4CE7B3-9263-4AB7-6D81-C123C80A9DFE}" dt="2018-09-07T01:40:37.879" v="9" actId="1076"/>
          <ac:spMkLst>
            <pc:docMk/>
            <pc:sldMk cId="2822993751" sldId="297"/>
            <ac:spMk id="20" creationId="{3CA217BC-68D1-4680-81FF-BBB3B72BA8E2}"/>
          </ac:spMkLst>
        </pc:spChg>
        <pc:spChg chg="mod">
          <ac:chgData name="Mara Alexanian-Farr" userId="S::mara.alexanian-farr@sickkids.ca::2fd1b7f8-3235-4a99-855c-0873808907c5" providerId="AD" clId="Web-{4C4CE7B3-9263-4AB7-6D81-C123C80A9DFE}" dt="2018-09-07T01:40:37.942" v="10" actId="1076"/>
          <ac:spMkLst>
            <pc:docMk/>
            <pc:sldMk cId="2822993751" sldId="297"/>
            <ac:spMk id="21" creationId="{4324749F-131C-408F-96AD-C4A8BD4EFEE3}"/>
          </ac:spMkLst>
        </pc:spChg>
        <pc:spChg chg="mod">
          <ac:chgData name="Mara Alexanian-Farr" userId="S::mara.alexanian-farr@sickkids.ca::2fd1b7f8-3235-4a99-855c-0873808907c5" providerId="AD" clId="Web-{4C4CE7B3-9263-4AB7-6D81-C123C80A9DFE}" dt="2018-09-07T01:40:37.973" v="11" actId="1076"/>
          <ac:spMkLst>
            <pc:docMk/>
            <pc:sldMk cId="2822993751" sldId="297"/>
            <ac:spMk id="22" creationId="{953B677E-394B-449A-B60F-72470EA30137}"/>
          </ac:spMkLst>
        </pc:spChg>
        <pc:spChg chg="mod">
          <ac:chgData name="Mara Alexanian-Farr" userId="S::mara.alexanian-farr@sickkids.ca::2fd1b7f8-3235-4a99-855c-0873808907c5" providerId="AD" clId="Web-{4C4CE7B3-9263-4AB7-6D81-C123C80A9DFE}" dt="2018-09-07T01:40:38.020" v="12" actId="1076"/>
          <ac:spMkLst>
            <pc:docMk/>
            <pc:sldMk cId="2822993751" sldId="297"/>
            <ac:spMk id="23" creationId="{F56318B4-2540-4E7B-93D3-4B253FDFF1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C26FA-A50A-4350-80FE-B9CECF2BF94E}" type="datetimeFigureOut">
              <a:rPr lang="en-CA" smtClean="0"/>
              <a:t>2019-11-19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B3D7B-32E1-4F3F-A39A-410C8B616A73}" type="slidenum">
              <a:rPr lang="en-CA" smtClean="0"/>
              <a:t>‹#›</a:t>
            </a:fld>
            <a:endParaRPr lang="en-CA"/>
          </a:p>
        </p:txBody>
      </p:sp>
    </p:spTree>
    <p:extLst>
      <p:ext uri="{BB962C8B-B14F-4D97-AF65-F5344CB8AC3E}">
        <p14:creationId xmlns:p14="http://schemas.microsoft.com/office/powerpoint/2010/main" val="254888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5B3D7B-32E1-4F3F-A39A-410C8B616A73}" type="slidenum">
              <a:rPr lang="en-CA" smtClean="0"/>
              <a:t>1</a:t>
            </a:fld>
            <a:endParaRPr lang="en-CA"/>
          </a:p>
        </p:txBody>
      </p:sp>
    </p:spTree>
    <p:extLst>
      <p:ext uri="{BB962C8B-B14F-4D97-AF65-F5344CB8AC3E}">
        <p14:creationId xmlns:p14="http://schemas.microsoft.com/office/powerpoint/2010/main" val="26703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12</a:t>
            </a:fld>
            <a:endParaRPr lang="en-CA"/>
          </a:p>
        </p:txBody>
      </p:sp>
    </p:spTree>
    <p:extLst>
      <p:ext uri="{BB962C8B-B14F-4D97-AF65-F5344CB8AC3E}">
        <p14:creationId xmlns:p14="http://schemas.microsoft.com/office/powerpoint/2010/main" val="213193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13</a:t>
            </a:fld>
            <a:endParaRPr lang="en-CA"/>
          </a:p>
        </p:txBody>
      </p:sp>
    </p:spTree>
    <p:extLst>
      <p:ext uri="{BB962C8B-B14F-4D97-AF65-F5344CB8AC3E}">
        <p14:creationId xmlns:p14="http://schemas.microsoft.com/office/powerpoint/2010/main" val="60989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D83D307-532B-4A75-A676-7E30C872BBD2}" type="slidenum">
              <a:rPr lang="en-CA" smtClean="0"/>
              <a:t>14</a:t>
            </a:fld>
            <a:endParaRPr lang="en-CA"/>
          </a:p>
        </p:txBody>
      </p:sp>
    </p:spTree>
    <p:extLst>
      <p:ext uri="{BB962C8B-B14F-4D97-AF65-F5344CB8AC3E}">
        <p14:creationId xmlns:p14="http://schemas.microsoft.com/office/powerpoint/2010/main" val="110098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15</a:t>
            </a:fld>
            <a:endParaRPr lang="en-CA"/>
          </a:p>
        </p:txBody>
      </p:sp>
    </p:spTree>
    <p:extLst>
      <p:ext uri="{BB962C8B-B14F-4D97-AF65-F5344CB8AC3E}">
        <p14:creationId xmlns:p14="http://schemas.microsoft.com/office/powerpoint/2010/main" val="179850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16</a:t>
            </a:fld>
            <a:endParaRPr lang="en-CA"/>
          </a:p>
        </p:txBody>
      </p:sp>
    </p:spTree>
    <p:extLst>
      <p:ext uri="{BB962C8B-B14F-4D97-AF65-F5344CB8AC3E}">
        <p14:creationId xmlns:p14="http://schemas.microsoft.com/office/powerpoint/2010/main" val="31974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3D307-532B-4A75-A676-7E30C872BBD2}" type="slidenum">
              <a:rPr lang="en-CA" smtClean="0"/>
              <a:t>17</a:t>
            </a:fld>
            <a:endParaRPr lang="en-CA"/>
          </a:p>
        </p:txBody>
      </p:sp>
    </p:spTree>
    <p:extLst>
      <p:ext uri="{BB962C8B-B14F-4D97-AF65-F5344CB8AC3E}">
        <p14:creationId xmlns:p14="http://schemas.microsoft.com/office/powerpoint/2010/main" val="232792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22225-E526-4703-98D2-4BDA9A94EC58}" type="slidenum">
              <a:rPr lang="en-US" smtClean="0"/>
              <a:t>18</a:t>
            </a:fld>
            <a:endParaRPr lang="en-US"/>
          </a:p>
        </p:txBody>
      </p:sp>
    </p:spTree>
    <p:extLst>
      <p:ext uri="{BB962C8B-B14F-4D97-AF65-F5344CB8AC3E}">
        <p14:creationId xmlns:p14="http://schemas.microsoft.com/office/powerpoint/2010/main" val="69036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5B3D7B-32E1-4F3F-A39A-410C8B616A73}" type="slidenum">
              <a:rPr lang="en-CA" smtClean="0"/>
              <a:t>20</a:t>
            </a:fld>
            <a:endParaRPr lang="en-CA"/>
          </a:p>
        </p:txBody>
      </p:sp>
    </p:spTree>
    <p:extLst>
      <p:ext uri="{BB962C8B-B14F-4D97-AF65-F5344CB8AC3E}">
        <p14:creationId xmlns:p14="http://schemas.microsoft.com/office/powerpoint/2010/main" val="21931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A5B3D7B-32E1-4F3F-A39A-410C8B616A73}" type="slidenum">
              <a:rPr lang="en-CA" smtClean="0"/>
              <a:t>21</a:t>
            </a:fld>
            <a:endParaRPr lang="en-CA"/>
          </a:p>
        </p:txBody>
      </p:sp>
    </p:spTree>
    <p:extLst>
      <p:ext uri="{BB962C8B-B14F-4D97-AF65-F5344CB8AC3E}">
        <p14:creationId xmlns:p14="http://schemas.microsoft.com/office/powerpoint/2010/main" val="1263346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22</a:t>
            </a:fld>
            <a:endParaRPr lang="en-CA"/>
          </a:p>
        </p:txBody>
      </p:sp>
    </p:spTree>
    <p:extLst>
      <p:ext uri="{BB962C8B-B14F-4D97-AF65-F5344CB8AC3E}">
        <p14:creationId xmlns:p14="http://schemas.microsoft.com/office/powerpoint/2010/main" val="14714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2</a:t>
            </a:fld>
            <a:endParaRPr lang="en-CA"/>
          </a:p>
        </p:txBody>
      </p:sp>
    </p:spTree>
    <p:extLst>
      <p:ext uri="{BB962C8B-B14F-4D97-AF65-F5344CB8AC3E}">
        <p14:creationId xmlns:p14="http://schemas.microsoft.com/office/powerpoint/2010/main" val="1235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3</a:t>
            </a:fld>
            <a:endParaRPr lang="en-CA"/>
          </a:p>
        </p:txBody>
      </p:sp>
    </p:spTree>
    <p:extLst>
      <p:ext uri="{BB962C8B-B14F-4D97-AF65-F5344CB8AC3E}">
        <p14:creationId xmlns:p14="http://schemas.microsoft.com/office/powerpoint/2010/main" val="37810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5</a:t>
            </a:fld>
            <a:endParaRPr lang="en-CA"/>
          </a:p>
        </p:txBody>
      </p:sp>
    </p:spTree>
    <p:extLst>
      <p:ext uri="{BB962C8B-B14F-4D97-AF65-F5344CB8AC3E}">
        <p14:creationId xmlns:p14="http://schemas.microsoft.com/office/powerpoint/2010/main" val="202279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5B3D7B-32E1-4F3F-A39A-410C8B616A73}" type="slidenum">
              <a:rPr lang="en-CA" smtClean="0"/>
              <a:t>6</a:t>
            </a:fld>
            <a:endParaRPr lang="en-CA"/>
          </a:p>
        </p:txBody>
      </p:sp>
    </p:spTree>
    <p:extLst>
      <p:ext uri="{BB962C8B-B14F-4D97-AF65-F5344CB8AC3E}">
        <p14:creationId xmlns:p14="http://schemas.microsoft.com/office/powerpoint/2010/main" val="32275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7</a:t>
            </a:fld>
            <a:endParaRPr lang="en-CA"/>
          </a:p>
        </p:txBody>
      </p:sp>
    </p:spTree>
    <p:extLst>
      <p:ext uri="{BB962C8B-B14F-4D97-AF65-F5344CB8AC3E}">
        <p14:creationId xmlns:p14="http://schemas.microsoft.com/office/powerpoint/2010/main" val="353224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8</a:t>
            </a:fld>
            <a:endParaRPr lang="en-CA"/>
          </a:p>
        </p:txBody>
      </p:sp>
    </p:spTree>
    <p:extLst>
      <p:ext uri="{BB962C8B-B14F-4D97-AF65-F5344CB8AC3E}">
        <p14:creationId xmlns:p14="http://schemas.microsoft.com/office/powerpoint/2010/main" val="193316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9</a:t>
            </a:fld>
            <a:endParaRPr lang="en-CA"/>
          </a:p>
        </p:txBody>
      </p:sp>
    </p:spTree>
    <p:extLst>
      <p:ext uri="{BB962C8B-B14F-4D97-AF65-F5344CB8AC3E}">
        <p14:creationId xmlns:p14="http://schemas.microsoft.com/office/powerpoint/2010/main" val="32783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5B3D7B-32E1-4F3F-A39A-410C8B616A73}" type="slidenum">
              <a:rPr lang="en-CA" smtClean="0"/>
              <a:t>10</a:t>
            </a:fld>
            <a:endParaRPr lang="en-CA"/>
          </a:p>
        </p:txBody>
      </p:sp>
    </p:spTree>
    <p:extLst>
      <p:ext uri="{BB962C8B-B14F-4D97-AF65-F5344CB8AC3E}">
        <p14:creationId xmlns:p14="http://schemas.microsoft.com/office/powerpoint/2010/main" val="17043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0DDFB-FA4C-4DB7-9721-CF15E6FA98E2}" type="datetimeFigureOut">
              <a:rPr lang="en-CA" smtClean="0"/>
              <a:t>2019-11-19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228093" y="5092279"/>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82908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2019-11-19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sp>
        <p:nvSpPr>
          <p:cNvPr id="7" name="Rectangle 6"/>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411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2019-11-19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3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6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b="1">
                <a:solidFill>
                  <a:schemeClr val="tx1"/>
                </a:solidFill>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60808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Autofit/>
          </a:bodyPr>
          <a:lstStyle>
            <a:lvl1pPr algn="r">
              <a:defRPr sz="11500" b="0" spc="200" baseline="0">
                <a:latin typeface="Gill Sans MT Ext Condensed Bold" panose="020B0902020104020203"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9787" y="5096671"/>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742558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8" name="Rectangle 7"/>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82069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CA">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11" name="Rectangle 10"/>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23957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CA">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6" name="Rectangle 5"/>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904842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CA">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Tree>
    <p:extLst>
      <p:ext uri="{BB962C8B-B14F-4D97-AF65-F5344CB8AC3E}">
        <p14:creationId xmlns:p14="http://schemas.microsoft.com/office/powerpoint/2010/main" val="27432949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5400">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3756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useo Sans 9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2019-11-19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sp>
        <p:nvSpPr>
          <p:cNvPr id="7" name="Rectangle 6"/>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119513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Autofit/>
          </a:bodyPr>
          <a:lstStyle>
            <a:lvl1pPr algn="r">
              <a:defRPr sz="11500" spc="200" baseline="0">
                <a:latin typeface="Gill Sans MT Ext Condensed Bold" panose="020B0902020104020203"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69787" y="5134633"/>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021243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MT Ext Condensed Bold" panose="020B09020201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7" name="Rectangle 6"/>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180573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98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0DDFB-FA4C-4DB7-9721-CF15E6FA98E2}" type="datetimeFigureOut">
              <a:rPr lang="en-CA" smtClean="0"/>
              <a:t>2019-11-19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93100" y="4960138"/>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00384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0DDFB-FA4C-4DB7-9721-CF15E6FA98E2}" type="datetimeFigureOut">
              <a:rPr lang="en-CA" smtClean="0"/>
              <a:t>2019-11-19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sp>
        <p:nvSpPr>
          <p:cNvPr id="8" name="Rectangle 7"/>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44853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useo Sans 900" panose="020000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useo Sans 900" panose="02000000000000000000"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A0DDFB-FA4C-4DB7-9721-CF15E6FA98E2}" type="datetimeFigureOut">
              <a:rPr lang="en-CA" smtClean="0"/>
              <a:t>2019-11-19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B8E2F2E-4583-4C26-A338-4313B43A2A3C}" type="slidenum">
              <a:rPr lang="en-CA" smtClean="0"/>
              <a:t>‹#›</a:t>
            </a:fld>
            <a:endParaRPr lang="en-CA"/>
          </a:p>
        </p:txBody>
      </p:sp>
      <p:sp>
        <p:nvSpPr>
          <p:cNvPr id="11" name="Rectangle 10"/>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69158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0DDFB-FA4C-4DB7-9721-CF15E6FA98E2}" type="datetimeFigureOut">
              <a:rPr lang="en-CA" smtClean="0"/>
              <a:t>2019-11-19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B8E2F2E-4583-4C26-A338-4313B43A2A3C}" type="slidenum">
              <a:rPr lang="en-CA" smtClean="0"/>
              <a:t>‹#›</a:t>
            </a:fld>
            <a:endParaRPr lang="en-CA"/>
          </a:p>
        </p:txBody>
      </p:sp>
      <p:sp>
        <p:nvSpPr>
          <p:cNvPr id="6" name="Rectangle 5"/>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74791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0DDFB-FA4C-4DB7-9721-CF15E6FA98E2}" type="datetimeFigureOut">
              <a:rPr lang="en-CA" smtClean="0"/>
              <a:t>2019-11-19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B8E2F2E-4583-4C26-A338-4313B43A2A3C}" type="slidenum">
              <a:rPr lang="en-CA" smtClean="0"/>
              <a:t>‹#›</a:t>
            </a:fld>
            <a:endParaRPr lang="en-CA"/>
          </a:p>
        </p:txBody>
      </p:sp>
    </p:spTree>
    <p:extLst>
      <p:ext uri="{BB962C8B-B14F-4D97-AF65-F5344CB8AC3E}">
        <p14:creationId xmlns:p14="http://schemas.microsoft.com/office/powerpoint/2010/main" val="273167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9A0DDFB-FA4C-4DB7-9721-CF15E6FA98E2}" type="datetimeFigureOut">
              <a:rPr lang="en-CA" smtClean="0"/>
              <a:t>2019-11-19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sp>
        <p:nvSpPr>
          <p:cNvPr id="9" name="Rectangle 8"/>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482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0DDFB-FA4C-4DB7-9721-CF15E6FA98E2}" type="datetimeFigureOut">
              <a:rPr lang="en-CA" smtClean="0"/>
              <a:t>2019-11-19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93100" y="4960138"/>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64463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A0DDFB-FA4C-4DB7-9721-CF15E6FA98E2}" type="datetimeFigureOut">
              <a:rPr lang="en-CA" smtClean="0"/>
              <a:t>2019-11-19</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8E2F2E-4583-4C26-A338-4313B43A2A3C}"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03250" y="6544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277175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useo Sans 900" panose="02000000000000000000" pitchFamily="50"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useo Sans 300" panose="02000000000000000000" pitchFamily="50"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useo Sans 300" panose="02000000000000000000" pitchFamily="50"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15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meant2preventkitchen.ca/" TargetMode="External"/><Relationship Id="rId2" Type="http://schemas.openxmlformats.org/officeDocument/2006/relationships/hyperlink" Target="http://www.meant2prevent.ca/" TargetMode="Externa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2"/>
          <p:cNvSpPr txBox="1">
            <a:spLocks/>
          </p:cNvSpPr>
          <p:nvPr/>
        </p:nvSpPr>
        <p:spPr>
          <a:xfrm>
            <a:off x="0" y="-23750"/>
            <a:ext cx="12192000" cy="7059550"/>
          </a:xfrm>
          <a:prstGeom prst="rect">
            <a:avLst/>
          </a:prstGeom>
          <a:gradFill flip="none" rotWithShape="1">
            <a:gsLst>
              <a:gs pos="0">
                <a:schemeClr val="tx1">
                  <a:tint val="66000"/>
                  <a:satMod val="160000"/>
                  <a:alpha val="41000"/>
                </a:schemeClr>
              </a:gs>
              <a:gs pos="50000">
                <a:schemeClr val="tx1">
                  <a:tint val="44500"/>
                  <a:satMod val="160000"/>
                  <a:alpha val="42000"/>
                </a:schemeClr>
              </a:gs>
              <a:gs pos="100000">
                <a:schemeClr val="tx1">
                  <a:tint val="23500"/>
                  <a:satMod val="160000"/>
                  <a:alpha val="26000"/>
                </a:schemeClr>
              </a:gs>
            </a:gsLst>
            <a:lin ang="16200000" scaled="1"/>
            <a:tileRect/>
          </a:gradFill>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endParaRPr lang="en-US" sz="3200" b="1" dirty="0"/>
          </a:p>
        </p:txBody>
      </p:sp>
      <p:pic>
        <p:nvPicPr>
          <p:cNvPr id="10" name="Picture 9" descr="teen2cheflogowhite.png"/>
          <p:cNvPicPr>
            <a:picLocks noChangeAspect="1"/>
          </p:cNvPicPr>
          <p:nvPr/>
        </p:nvPicPr>
        <p:blipFill rotWithShape="1">
          <a:blip r:embed="rId4" cstate="print">
            <a:extLst>
              <a:ext uri="{28A0092B-C50C-407E-A947-70E740481C1C}">
                <a14:useLocalDpi xmlns:a14="http://schemas.microsoft.com/office/drawing/2010/main" val="0"/>
              </a:ext>
            </a:extLst>
          </a:blip>
          <a:srcRect b="32823"/>
          <a:stretch/>
        </p:blipFill>
        <p:spPr>
          <a:xfrm>
            <a:off x="1462173" y="4837166"/>
            <a:ext cx="3519628" cy="684910"/>
          </a:xfrm>
          <a:prstGeom prst="rect">
            <a:avLst/>
          </a:prstGeom>
        </p:spPr>
      </p:pic>
      <p:grpSp>
        <p:nvGrpSpPr>
          <p:cNvPr id="11" name="Group 10"/>
          <p:cNvGrpSpPr/>
          <p:nvPr/>
        </p:nvGrpSpPr>
        <p:grpSpPr>
          <a:xfrm>
            <a:off x="185511" y="5179621"/>
            <a:ext cx="1269934" cy="1269934"/>
            <a:chOff x="4352375" y="4223602"/>
            <a:chExt cx="1269934" cy="1269934"/>
          </a:xfrm>
        </p:grpSpPr>
        <p:sp>
          <p:nvSpPr>
            <p:cNvPr id="12" name="Oval 11"/>
            <p:cNvSpPr/>
            <p:nvPr/>
          </p:nvSpPr>
          <p:spPr>
            <a:xfrm>
              <a:off x="4352375" y="4223602"/>
              <a:ext cx="1269934" cy="1269934"/>
            </a:xfrm>
            <a:prstGeom prst="ellipse">
              <a:avLst/>
            </a:prstGeom>
            <a:solidFill>
              <a:srgbClr val="2F3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p>
          </p:txBody>
        </p:sp>
        <p:sp>
          <p:nvSpPr>
            <p:cNvPr id="13" name="TextBox 12"/>
            <p:cNvSpPr txBox="1"/>
            <p:nvPr/>
          </p:nvSpPr>
          <p:spPr>
            <a:xfrm>
              <a:off x="4423725" y="4352021"/>
              <a:ext cx="1098796" cy="369332"/>
            </a:xfrm>
            <a:prstGeom prst="rect">
              <a:avLst/>
            </a:prstGeom>
            <a:noFill/>
          </p:spPr>
          <p:txBody>
            <a:bodyPr wrap="square" rtlCol="0">
              <a:spAutoFit/>
            </a:bodyPr>
            <a:lstStyle/>
            <a:p>
              <a:pPr algn="ctr"/>
              <a:r>
                <a:rPr lang="en-US" dirty="0" smtClean="0">
                  <a:solidFill>
                    <a:srgbClr val="FFFFFF"/>
                  </a:solidFill>
                  <a:latin typeface="Museo Sans 300"/>
                  <a:cs typeface="Museo Sans 300"/>
                </a:rPr>
                <a:t>WEEK</a:t>
              </a:r>
              <a:endParaRPr lang="en-US" dirty="0">
                <a:solidFill>
                  <a:srgbClr val="FFFFFF"/>
                </a:solidFill>
                <a:latin typeface="Museo Sans 300"/>
                <a:cs typeface="Museo Sans 300"/>
              </a:endParaRPr>
            </a:p>
          </p:txBody>
        </p:sp>
        <p:sp>
          <p:nvSpPr>
            <p:cNvPr id="14" name="TextBox 13"/>
            <p:cNvSpPr txBox="1"/>
            <p:nvPr/>
          </p:nvSpPr>
          <p:spPr>
            <a:xfrm>
              <a:off x="4623507" y="4437634"/>
              <a:ext cx="770584" cy="1015663"/>
            </a:xfrm>
            <a:prstGeom prst="rect">
              <a:avLst/>
            </a:prstGeom>
            <a:noFill/>
          </p:spPr>
          <p:txBody>
            <a:bodyPr wrap="square" rtlCol="0">
              <a:spAutoFit/>
            </a:bodyPr>
            <a:lstStyle/>
            <a:p>
              <a:pPr algn="ctr"/>
              <a:r>
                <a:rPr lang="en-US" sz="6000" dirty="0" smtClean="0">
                  <a:solidFill>
                    <a:srgbClr val="FFFFFF"/>
                  </a:solidFill>
                  <a:latin typeface="Museo Sans 900"/>
                  <a:cs typeface="Museo Sans 900"/>
                </a:rPr>
                <a:t>8</a:t>
              </a:r>
              <a:endParaRPr lang="en-US" sz="6000" dirty="0">
                <a:solidFill>
                  <a:srgbClr val="FFFFFF"/>
                </a:solidFill>
                <a:latin typeface="Museo Sans 900"/>
                <a:cs typeface="Museo Sans 900"/>
              </a:endParaRPr>
            </a:p>
          </p:txBody>
        </p:sp>
      </p:grpSp>
      <p:sp>
        <p:nvSpPr>
          <p:cNvPr id="15" name="Title 1"/>
          <p:cNvSpPr txBox="1">
            <a:spLocks/>
          </p:cNvSpPr>
          <p:nvPr/>
        </p:nvSpPr>
        <p:spPr>
          <a:xfrm>
            <a:off x="1414894" y="5394960"/>
            <a:ext cx="10612891"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useo Sans 900" panose="02000000000000000000" pitchFamily="50" charset="0"/>
                <a:ea typeface="+mj-ea"/>
                <a:cs typeface="+mj-cs"/>
              </a:defRPr>
            </a:lvl1pPr>
          </a:lstStyle>
          <a:p>
            <a:pPr algn="l"/>
            <a:r>
              <a:rPr lang="en-CA" sz="8000" b="1" dirty="0" smtClean="0">
                <a:solidFill>
                  <a:srgbClr val="FFFFFF"/>
                </a:solidFill>
              </a:rPr>
              <a:t>ADAPTING RECIPES</a:t>
            </a:r>
            <a:endParaRPr lang="en-CA" sz="8000" b="1" dirty="0">
              <a:solidFill>
                <a:srgbClr val="FFFFFF"/>
              </a:solidFill>
            </a:endParaRPr>
          </a:p>
        </p:txBody>
      </p:sp>
      <p:pic>
        <p:nvPicPr>
          <p:cNvPr id="16" name="Picture 15" descr="M2Pblackand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9559" y="92940"/>
            <a:ext cx="4965980" cy="690101"/>
          </a:xfrm>
          <a:prstGeom prst="rect">
            <a:avLst/>
          </a:prstGeom>
        </p:spPr>
      </p:pic>
    </p:spTree>
    <p:extLst>
      <p:ext uri="{BB962C8B-B14F-4D97-AF65-F5344CB8AC3E}">
        <p14:creationId xmlns:p14="http://schemas.microsoft.com/office/powerpoint/2010/main" val="400009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394656" y="365882"/>
            <a:ext cx="5666509"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smtClean="0">
                <a:solidFill>
                  <a:srgbClr val="3E4662"/>
                </a:solidFill>
                <a:latin typeface="Museo Sans 900" panose="02000000000000000000" pitchFamily="50" charset="0"/>
              </a:rPr>
              <a:t>Spice</a:t>
            </a:r>
            <a:r>
              <a:rPr lang="fr-CA" sz="4800" dirty="0" smtClean="0">
                <a:solidFill>
                  <a:srgbClr val="3E4662"/>
                </a:solidFill>
                <a:latin typeface="Museo Sans 900" panose="02000000000000000000" pitchFamily="50" charset="0"/>
              </a:rPr>
              <a:t> up </a:t>
            </a:r>
            <a:r>
              <a:rPr lang="fr-CA" sz="4800" dirty="0" err="1" smtClean="0">
                <a:solidFill>
                  <a:srgbClr val="3E4662"/>
                </a:solidFill>
                <a:latin typeface="Museo Sans 900" panose="02000000000000000000" pitchFamily="50" charset="0"/>
              </a:rPr>
              <a:t>your</a:t>
            </a:r>
            <a:r>
              <a:rPr lang="fr-CA" sz="4800" dirty="0" smtClean="0">
                <a:solidFill>
                  <a:srgbClr val="3E4662"/>
                </a:solidFill>
                <a:latin typeface="Museo Sans 900" panose="02000000000000000000" pitchFamily="50" charset="0"/>
              </a:rPr>
              <a:t> cooking</a:t>
            </a:r>
            <a:endParaRPr lang="fr-CA" sz="4800" dirty="0">
              <a:solidFill>
                <a:srgbClr val="3E4662"/>
              </a:solidFill>
              <a:latin typeface="Museo Sans 900" panose="02000000000000000000" pitchFamily="50" charset="0"/>
            </a:endParaRPr>
          </a:p>
        </p:txBody>
      </p:sp>
      <p:sp>
        <p:nvSpPr>
          <p:cNvPr id="14" name="Rectangle 13"/>
          <p:cNvSpPr/>
          <p:nvPr/>
        </p:nvSpPr>
        <p:spPr>
          <a:xfrm>
            <a:off x="627017" y="2078677"/>
            <a:ext cx="5577840" cy="3724096"/>
          </a:xfrm>
          <a:prstGeom prst="rect">
            <a:avLst/>
          </a:prstGeom>
          <a:solidFill>
            <a:srgbClr val="FFFFFF"/>
          </a:solidFill>
        </p:spPr>
        <p:txBody>
          <a:bodyPr wrap="square">
            <a:spAutoFit/>
          </a:bodyPr>
          <a:lstStyle/>
          <a:p>
            <a:pPr algn="ctr"/>
            <a:r>
              <a:rPr lang="en-US" sz="3600" b="1" dirty="0" smtClean="0">
                <a:solidFill>
                  <a:srgbClr val="F05A28"/>
                </a:solidFill>
                <a:latin typeface="Museo Sans 900" panose="02000000000000000000" pitchFamily="50" charset="0"/>
              </a:rPr>
              <a:t>SPICES AND HERBS</a:t>
            </a:r>
            <a:endParaRPr lang="en-US" sz="3600" b="1" dirty="0">
              <a:solidFill>
                <a:srgbClr val="F05A28"/>
              </a:solidFill>
              <a:latin typeface="Museo Sans 900" panose="02000000000000000000" pitchFamily="50" charset="0"/>
            </a:endParaRPr>
          </a:p>
          <a:p>
            <a:pPr marL="342900" indent="-342900">
              <a:buFont typeface="Arial" panose="020B0604020202020204" pitchFamily="34" charset="0"/>
              <a:buChar char="•"/>
            </a:pPr>
            <a:r>
              <a:rPr lang="en-US" sz="2000" dirty="0">
                <a:latin typeface="Museo Sans 300" panose="02000000000000000000" pitchFamily="50" charset="0"/>
              </a:rPr>
              <a:t>Ground cumin, chili powder, paprika, garlic </a:t>
            </a:r>
            <a:r>
              <a:rPr lang="en-US" sz="2000" dirty="0" smtClean="0">
                <a:latin typeface="Museo Sans 300" panose="02000000000000000000" pitchFamily="50" charset="0"/>
              </a:rPr>
              <a:t>powder</a:t>
            </a:r>
          </a:p>
          <a:p>
            <a:pPr marL="342900" indent="-342900">
              <a:buFont typeface="Arial" panose="020B0604020202020204" pitchFamily="34" charset="0"/>
              <a:buChar char="•"/>
            </a:pPr>
            <a:r>
              <a:rPr lang="en-US" sz="2000" dirty="0" smtClean="0">
                <a:latin typeface="Museo Sans 300" panose="02000000000000000000" pitchFamily="50" charset="0"/>
              </a:rPr>
              <a:t>Herbs </a:t>
            </a:r>
            <a:r>
              <a:rPr lang="en-US" sz="2000" dirty="0">
                <a:latin typeface="Museo Sans 300" panose="02000000000000000000" pitchFamily="50" charset="0"/>
              </a:rPr>
              <a:t>can add lots of flavor- use fresh OR dried</a:t>
            </a:r>
            <a:r>
              <a:rPr lang="en-US" sz="2000" dirty="0" smtClean="0">
                <a:latin typeface="Museo Sans 300" panose="02000000000000000000" pitchFamily="50" charset="0"/>
              </a:rPr>
              <a:t>!</a:t>
            </a:r>
          </a:p>
          <a:p>
            <a:pPr marL="342900" indent="-342900">
              <a:buFont typeface="Arial" panose="020B0604020202020204" pitchFamily="34" charset="0"/>
              <a:buChar char="•"/>
            </a:pPr>
            <a:r>
              <a:rPr lang="en-US" sz="2000" dirty="0" smtClean="0">
                <a:latin typeface="Museo Sans 300" panose="02000000000000000000" pitchFamily="50" charset="0"/>
              </a:rPr>
              <a:t>Try mint, coriander/cilantro, parsley, dill</a:t>
            </a:r>
          </a:p>
          <a:p>
            <a:pPr marL="285750" indent="-285750">
              <a:buFontTx/>
              <a:buChar char="-"/>
            </a:pPr>
            <a:endParaRPr lang="en-US" sz="2000" dirty="0" smtClean="0"/>
          </a:p>
          <a:p>
            <a:pPr marL="285750" indent="-285750">
              <a:buFontTx/>
              <a:buChar char="-"/>
            </a:pPr>
            <a:endParaRPr lang="en-US" sz="2000" dirty="0"/>
          </a:p>
          <a:p>
            <a:pPr marL="285750" indent="-285750">
              <a:buFontTx/>
              <a:buChar char="-"/>
            </a:pPr>
            <a:endParaRPr lang="en-US" sz="2000" dirty="0" smtClean="0"/>
          </a:p>
          <a:p>
            <a:pPr marL="285750" indent="-285750">
              <a:buFontTx/>
              <a:buChar char="-"/>
            </a:pPr>
            <a:endParaRPr lang="en-US" sz="2000" dirty="0" smtClean="0"/>
          </a:p>
          <a:p>
            <a:pPr marL="285750" indent="-285750">
              <a:buFontTx/>
              <a:buChar char="-"/>
            </a:pPr>
            <a:endParaRPr lang="en-US" sz="2000" dirty="0"/>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63269"/>
          <a:stretch/>
        </p:blipFill>
        <p:spPr>
          <a:xfrm>
            <a:off x="4480078" y="5015105"/>
            <a:ext cx="1010287" cy="119559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7929" y="5732705"/>
            <a:ext cx="1232288" cy="535651"/>
          </a:xfrm>
          <a:prstGeom prst="rect">
            <a:avLst/>
          </a:prstGeom>
        </p:spPr>
      </p:pic>
      <p:pic>
        <p:nvPicPr>
          <p:cNvPr id="10" name="Picture 2" descr="five gray spoons filled with assorted-color powders near chilli"/>
          <p:cNvPicPr>
            <a:picLocks noChangeAspect="1" noChangeArrowheads="1"/>
          </p:cNvPicPr>
          <p:nvPr/>
        </p:nvPicPr>
        <p:blipFill rotWithShape="1">
          <a:blip r:embed="rId6">
            <a:extLst>
              <a:ext uri="{28A0092B-C50C-407E-A947-70E740481C1C}">
                <a14:useLocalDpi xmlns:a14="http://schemas.microsoft.com/office/drawing/2010/main" val="0"/>
              </a:ext>
            </a:extLst>
          </a:blip>
          <a:srcRect l="182" t="6859" r="-182" b="14464"/>
          <a:stretch/>
        </p:blipFill>
        <p:spPr bwMode="auto">
          <a:xfrm>
            <a:off x="6314492" y="-26126"/>
            <a:ext cx="5877508" cy="69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6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6962" y="2518406"/>
            <a:ext cx="6146116" cy="3170099"/>
          </a:xfrm>
          <a:prstGeom prst="rect">
            <a:avLst/>
          </a:prstGeom>
          <a:solidFill>
            <a:srgbClr val="FFFFFF"/>
          </a:solidFill>
        </p:spPr>
        <p:txBody>
          <a:bodyPr wrap="square">
            <a:spAutoFit/>
          </a:bodyPr>
          <a:lstStyle/>
          <a:p>
            <a:pPr algn="ctr"/>
            <a:r>
              <a:rPr lang="en-US" sz="4000" b="1" dirty="0" smtClean="0">
                <a:solidFill>
                  <a:srgbClr val="F6931D"/>
                </a:solidFill>
                <a:latin typeface="Museo Sans 900" panose="02000000000000000000" pitchFamily="50" charset="0"/>
              </a:rPr>
              <a:t>FLAVOUR BOOSTERS</a:t>
            </a:r>
            <a:endParaRPr lang="en-US" sz="4000" b="1" dirty="0">
              <a:solidFill>
                <a:srgbClr val="F6931D"/>
              </a:solidFill>
              <a:latin typeface="Museo Sans 900" panose="02000000000000000000" pitchFamily="50" charset="0"/>
            </a:endParaRPr>
          </a:p>
          <a:p>
            <a:pPr marL="342900" indent="-342900">
              <a:buFont typeface="Arial" panose="020B0604020202020204" pitchFamily="34" charset="0"/>
              <a:buChar char="•"/>
            </a:pPr>
            <a:r>
              <a:rPr lang="en-US" sz="2400" dirty="0" smtClean="0">
                <a:latin typeface="Museo Sans 300" panose="02000000000000000000" pitchFamily="50" charset="0"/>
              </a:rPr>
              <a:t>Spices and herbs aren’t the only way!</a:t>
            </a:r>
          </a:p>
          <a:p>
            <a:pPr marL="342900" indent="-342900">
              <a:buFont typeface="Arial" panose="020B0604020202020204" pitchFamily="34" charset="0"/>
              <a:buChar char="•"/>
            </a:pPr>
            <a:r>
              <a:rPr lang="en-US" sz="2400" dirty="0" smtClean="0">
                <a:latin typeface="Museo Sans 300" panose="02000000000000000000" pitchFamily="50" charset="0"/>
              </a:rPr>
              <a:t>Use broth instead of water when making soup or boiling rice</a:t>
            </a:r>
          </a:p>
          <a:p>
            <a:pPr marL="342900" indent="-342900">
              <a:buFont typeface="Arial" panose="020B0604020202020204" pitchFamily="34" charset="0"/>
              <a:buChar char="•"/>
            </a:pPr>
            <a:r>
              <a:rPr lang="en-US" sz="2400" dirty="0" smtClean="0">
                <a:latin typeface="Museo Sans 300" panose="02000000000000000000" pitchFamily="50" charset="0"/>
              </a:rPr>
              <a:t>Add acids (lemon or vinegar), garlic, and onions while cooking</a:t>
            </a:r>
          </a:p>
          <a:p>
            <a:pPr marL="285750" indent="-285750">
              <a:buFontTx/>
              <a:buChar char="-"/>
            </a:pPr>
            <a:endParaRPr lang="en-US" sz="2000" dirty="0" smtClean="0"/>
          </a:p>
          <a:p>
            <a:pPr marL="285750" indent="-285750">
              <a:buFontTx/>
              <a:buChar char="-"/>
            </a:pP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021" y="5725550"/>
            <a:ext cx="633334" cy="5066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130" y="5651461"/>
            <a:ext cx="806025" cy="685122"/>
          </a:xfrm>
          <a:prstGeom prst="rect">
            <a:avLst/>
          </a:prstGeom>
        </p:spPr>
      </p:pic>
      <p:sp>
        <p:nvSpPr>
          <p:cNvPr id="11" name="Titre 1"/>
          <p:cNvSpPr txBox="1">
            <a:spLocks/>
          </p:cNvSpPr>
          <p:nvPr/>
        </p:nvSpPr>
        <p:spPr>
          <a:xfrm>
            <a:off x="394657" y="365882"/>
            <a:ext cx="6750726"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smtClean="0">
                <a:solidFill>
                  <a:srgbClr val="3E4662"/>
                </a:solidFill>
                <a:latin typeface="Museo Sans 900" panose="02000000000000000000" pitchFamily="50" charset="0"/>
              </a:rPr>
              <a:t>Spice</a:t>
            </a:r>
            <a:r>
              <a:rPr lang="fr-CA" sz="4800" dirty="0" smtClean="0">
                <a:solidFill>
                  <a:srgbClr val="3E4662"/>
                </a:solidFill>
                <a:latin typeface="Museo Sans 900" panose="02000000000000000000" pitchFamily="50" charset="0"/>
              </a:rPr>
              <a:t> up </a:t>
            </a:r>
            <a:r>
              <a:rPr lang="fr-CA" sz="4800" dirty="0" err="1" smtClean="0">
                <a:solidFill>
                  <a:srgbClr val="3E4662"/>
                </a:solidFill>
                <a:latin typeface="Museo Sans 900" panose="02000000000000000000" pitchFamily="50" charset="0"/>
              </a:rPr>
              <a:t>your</a:t>
            </a:r>
            <a:r>
              <a:rPr lang="fr-CA" sz="4800" dirty="0" smtClean="0">
                <a:solidFill>
                  <a:srgbClr val="3E4662"/>
                </a:solidFill>
                <a:latin typeface="Museo Sans 900" panose="02000000000000000000" pitchFamily="50" charset="0"/>
              </a:rPr>
              <a:t> cooking</a:t>
            </a:r>
            <a:endParaRPr lang="fr-CA" sz="4800" dirty="0">
              <a:solidFill>
                <a:srgbClr val="3E4662"/>
              </a:solidFill>
              <a:latin typeface="Museo Sans 900" panose="02000000000000000000" pitchFamily="50" charset="0"/>
            </a:endParaRPr>
          </a:p>
        </p:txBody>
      </p:sp>
      <p:pic>
        <p:nvPicPr>
          <p:cNvPr id="3074" name="Picture 2" descr="five garlic on white textile"/>
          <p:cNvPicPr>
            <a:picLocks noChangeAspect="1" noChangeArrowheads="1"/>
          </p:cNvPicPr>
          <p:nvPr/>
        </p:nvPicPr>
        <p:blipFill rotWithShape="1">
          <a:blip r:embed="rId4">
            <a:extLst>
              <a:ext uri="{28A0092B-C50C-407E-A947-70E740481C1C}">
                <a14:useLocalDpi xmlns:a14="http://schemas.microsoft.com/office/drawing/2010/main" val="0"/>
              </a:ext>
            </a:extLst>
          </a:blip>
          <a:srcRect l="1728" t="8897" r="-1728" b="4612"/>
          <a:stretch/>
        </p:blipFill>
        <p:spPr bwMode="auto">
          <a:xfrm>
            <a:off x="6884883" y="0"/>
            <a:ext cx="529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4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69034" y="2020133"/>
            <a:ext cx="5435823" cy="4339650"/>
          </a:xfrm>
          <a:prstGeom prst="rect">
            <a:avLst/>
          </a:prstGeom>
          <a:solidFill>
            <a:srgbClr val="FFFFFF"/>
          </a:solidFill>
        </p:spPr>
        <p:txBody>
          <a:bodyPr wrap="square">
            <a:spAutoFit/>
          </a:bodyPr>
          <a:lstStyle/>
          <a:p>
            <a:pPr algn="ctr"/>
            <a:r>
              <a:rPr lang="en-US" sz="3600" b="1" dirty="0" smtClean="0">
                <a:solidFill>
                  <a:srgbClr val="92AD3C"/>
                </a:solidFill>
                <a:latin typeface="Museo Sans 900" panose="02000000000000000000" pitchFamily="50" charset="0"/>
              </a:rPr>
              <a:t>COOKING METHOD</a:t>
            </a:r>
            <a:endParaRPr lang="en-US" sz="3600" b="1" dirty="0">
              <a:solidFill>
                <a:srgbClr val="92AD3C"/>
              </a:solidFill>
              <a:latin typeface="Museo Sans 900" panose="02000000000000000000" pitchFamily="50" charset="0"/>
            </a:endParaRPr>
          </a:p>
          <a:p>
            <a:pPr marL="342900" indent="-342900">
              <a:buFont typeface="Arial" panose="020B0604020202020204" pitchFamily="34" charset="0"/>
              <a:buChar char="•"/>
            </a:pPr>
            <a:r>
              <a:rPr lang="en-US" sz="2000" dirty="0" smtClean="0">
                <a:latin typeface="Museo Sans 300" panose="02000000000000000000" pitchFamily="50" charset="0"/>
              </a:rPr>
              <a:t>Cook your food differently!</a:t>
            </a:r>
          </a:p>
          <a:p>
            <a:pPr marL="342900" indent="-342900">
              <a:buFont typeface="Arial" panose="020B0604020202020204" pitchFamily="34" charset="0"/>
              <a:buChar char="•"/>
            </a:pPr>
            <a:r>
              <a:rPr lang="en-US" sz="2000" dirty="0" smtClean="0">
                <a:latin typeface="Museo Sans 300" panose="02000000000000000000" pitchFamily="50" charset="0"/>
              </a:rPr>
              <a:t>Steaming: less flavor</a:t>
            </a:r>
          </a:p>
          <a:p>
            <a:pPr marL="342900" indent="-342900">
              <a:buFont typeface="Arial" panose="020B0604020202020204" pitchFamily="34" charset="0"/>
              <a:buChar char="•"/>
            </a:pPr>
            <a:r>
              <a:rPr lang="en-US" sz="2000" dirty="0" smtClean="0">
                <a:latin typeface="Museo Sans 300" panose="02000000000000000000" pitchFamily="50" charset="0"/>
              </a:rPr>
              <a:t>Roasting, Braising, Sautéing: MORE flavor</a:t>
            </a:r>
            <a:endParaRPr lang="en-US" sz="2000" dirty="0">
              <a:latin typeface="Museo Sans 300" panose="02000000000000000000" pitchFamily="50" charset="0"/>
            </a:endParaRPr>
          </a:p>
          <a:p>
            <a:endParaRPr lang="en-US" sz="2000" dirty="0" smtClean="0">
              <a:latin typeface="Museo Sans 300" panose="02000000000000000000" pitchFamily="50" charset="0"/>
            </a:endParaRPr>
          </a:p>
          <a:p>
            <a:pPr algn="ctr"/>
            <a:r>
              <a:rPr lang="en-US" sz="2000" b="1" dirty="0" smtClean="0">
                <a:latin typeface="Museo Sans 900" panose="02000000000000000000" pitchFamily="50" charset="0"/>
              </a:rPr>
              <a:t>Think about a slice of plain bread, and then a slice of toasted bread! Which one tastes better?</a:t>
            </a:r>
            <a:endParaRPr lang="en-US" sz="2000" b="1" dirty="0">
              <a:latin typeface="Museo Sans 900" panose="02000000000000000000" pitchFamily="50" charset="0"/>
            </a:endParaRPr>
          </a:p>
          <a:p>
            <a:pPr marL="285750" indent="-285750">
              <a:buFontTx/>
              <a:buChar char="-"/>
            </a:pPr>
            <a:endParaRPr lang="en-US" sz="2000" i="1" dirty="0">
              <a:latin typeface="Museo Sans 300" panose="02000000000000000000" pitchFamily="50" charset="0"/>
              <a:cs typeface="Calibri" panose="020F0502020204030204" pitchFamily="34" charset="0"/>
            </a:endParaRPr>
          </a:p>
          <a:p>
            <a:r>
              <a:rPr lang="en-US" sz="2000" i="1" dirty="0">
                <a:latin typeface="Museo Sans 300" panose="02000000000000000000" pitchFamily="50" charset="0"/>
                <a:cs typeface="Calibri" panose="020F0502020204030204" pitchFamily="34" charset="0"/>
              </a:rPr>
              <a:t>*add a couple teaspoons of oil to add </a:t>
            </a:r>
            <a:br>
              <a:rPr lang="en-US" sz="2000" i="1" dirty="0">
                <a:latin typeface="Museo Sans 300" panose="02000000000000000000" pitchFamily="50" charset="0"/>
                <a:cs typeface="Calibri" panose="020F0502020204030204" pitchFamily="34" charset="0"/>
              </a:rPr>
            </a:br>
            <a:r>
              <a:rPr lang="en-US" sz="2000" i="1" dirty="0">
                <a:latin typeface="Museo Sans 300" panose="02000000000000000000" pitchFamily="50" charset="0"/>
                <a:cs typeface="Calibri" panose="020F0502020204030204" pitchFamily="34" charset="0"/>
              </a:rPr>
              <a:t>more </a:t>
            </a:r>
            <a:r>
              <a:rPr lang="en-US" sz="2000" i="1" dirty="0" err="1">
                <a:latin typeface="Museo Sans 300" panose="02000000000000000000" pitchFamily="50" charset="0"/>
                <a:cs typeface="Calibri" panose="020F0502020204030204" pitchFamily="34" charset="0"/>
              </a:rPr>
              <a:t>flavour</a:t>
            </a:r>
            <a:r>
              <a:rPr lang="en-US" sz="2000" i="1" dirty="0">
                <a:latin typeface="Museo Sans 300" panose="02000000000000000000" pitchFamily="50" charset="0"/>
                <a:cs typeface="Calibri" panose="020F0502020204030204" pitchFamily="34" charset="0"/>
              </a:rPr>
              <a:t> while you cook your food</a:t>
            </a:r>
            <a:endParaRPr lang="en-US" sz="2000" dirty="0" smtClean="0">
              <a:latin typeface="Museo Sans 300" panose="02000000000000000000" pitchFamily="50" charset="0"/>
              <a:cs typeface="Calibri" panose="020F0502020204030204" pitchFamily="34" charset="0"/>
            </a:endParaRPr>
          </a:p>
          <a:p>
            <a:pPr marL="285750" indent="-285750">
              <a:buFontTx/>
              <a:buChar char="-"/>
            </a:pPr>
            <a:endParaRPr lang="en-US" sz="2000" dirty="0"/>
          </a:p>
          <a:p>
            <a:pPr marL="285750" indent="-285750">
              <a:buFontTx/>
              <a:buChar char="-"/>
            </a:pPr>
            <a:endParaRPr lang="en-US" sz="2000"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647" y="5622756"/>
            <a:ext cx="805400" cy="920072"/>
          </a:xfrm>
          <a:prstGeom prst="rect">
            <a:avLst/>
          </a:prstGeom>
        </p:spPr>
      </p:pic>
      <p:pic>
        <p:nvPicPr>
          <p:cNvPr id="2052" name="Picture 4" descr="Boiling, Kitchen, Pan, Pot, Saucep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628" y="6011408"/>
            <a:ext cx="932434" cy="584191"/>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txBox="1">
            <a:spLocks/>
          </p:cNvSpPr>
          <p:nvPr/>
        </p:nvSpPr>
        <p:spPr>
          <a:xfrm>
            <a:off x="394656" y="365882"/>
            <a:ext cx="6580909"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smtClean="0">
                <a:solidFill>
                  <a:srgbClr val="3E4662"/>
                </a:solidFill>
                <a:latin typeface="Museo Sans 900" panose="02000000000000000000" pitchFamily="50" charset="0"/>
              </a:rPr>
              <a:t>Spice</a:t>
            </a:r>
            <a:r>
              <a:rPr lang="fr-CA" sz="4800" dirty="0" smtClean="0">
                <a:solidFill>
                  <a:srgbClr val="3E4662"/>
                </a:solidFill>
                <a:latin typeface="Museo Sans 900" panose="02000000000000000000" pitchFamily="50" charset="0"/>
              </a:rPr>
              <a:t> up </a:t>
            </a:r>
            <a:r>
              <a:rPr lang="fr-CA" sz="4800" dirty="0" err="1" smtClean="0">
                <a:solidFill>
                  <a:srgbClr val="3E4662"/>
                </a:solidFill>
                <a:latin typeface="Museo Sans 900" panose="02000000000000000000" pitchFamily="50" charset="0"/>
              </a:rPr>
              <a:t>your</a:t>
            </a:r>
            <a:r>
              <a:rPr lang="fr-CA" sz="4800" dirty="0" smtClean="0">
                <a:solidFill>
                  <a:srgbClr val="3E4662"/>
                </a:solidFill>
                <a:latin typeface="Museo Sans 900" panose="02000000000000000000" pitchFamily="50" charset="0"/>
              </a:rPr>
              <a:t> cooking</a:t>
            </a:r>
            <a:endParaRPr lang="fr-CA" sz="4800" dirty="0">
              <a:solidFill>
                <a:srgbClr val="3E4662"/>
              </a:solidFill>
              <a:latin typeface="Museo Sans 900" panose="02000000000000000000" pitchFamily="50" charset="0"/>
            </a:endParaRPr>
          </a:p>
        </p:txBody>
      </p:sp>
      <p:pic>
        <p:nvPicPr>
          <p:cNvPr id="2054" name="Picture 6" descr="https://images.unsplash.com/photo-1556910633-5099dc3971e8?ixlib=rb-1.2.1&amp;ixid=eyJhcHBfaWQiOjEyMDd9&amp;auto=format&amp;fit=crop&amp;w=1000&amp;q=80"/>
          <p:cNvPicPr>
            <a:picLocks noChangeAspect="1" noChangeArrowheads="1"/>
          </p:cNvPicPr>
          <p:nvPr/>
        </p:nvPicPr>
        <p:blipFill rotWithShape="1">
          <a:blip r:embed="rId5">
            <a:extLst>
              <a:ext uri="{28A0092B-C50C-407E-A947-70E740481C1C}">
                <a14:useLocalDpi xmlns:a14="http://schemas.microsoft.com/office/drawing/2010/main" val="0"/>
              </a:ext>
            </a:extLst>
          </a:blip>
          <a:srcRect l="26350" r="12495"/>
          <a:stretch/>
        </p:blipFill>
        <p:spPr bwMode="auto">
          <a:xfrm>
            <a:off x="6949440" y="0"/>
            <a:ext cx="52425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76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gg, Ingredient, Baking, Cooking, Food, Raw, Kitchen"/>
          <p:cNvPicPr>
            <a:picLocks noChangeAspect="1" noChangeArrowheads="1"/>
          </p:cNvPicPr>
          <p:nvPr/>
        </p:nvPicPr>
        <p:blipFill rotWithShape="1">
          <a:blip r:embed="rId3">
            <a:extLst>
              <a:ext uri="{28A0092B-C50C-407E-A947-70E740481C1C}">
                <a14:useLocalDpi xmlns:a14="http://schemas.microsoft.com/office/drawing/2010/main" val="0"/>
              </a:ext>
            </a:extLst>
          </a:blip>
          <a:srcRect t="11197" b="3761"/>
          <a:stretch/>
        </p:blipFill>
        <p:spPr bwMode="auto">
          <a:xfrm>
            <a:off x="-23304" y="-59961"/>
            <a:ext cx="12215304" cy="69254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590" y="629587"/>
            <a:ext cx="5006715" cy="5913620"/>
          </a:xfrm>
          <a:prstGeom prst="rect">
            <a:avLst/>
          </a:prstGeom>
        </p:spPr>
      </p:pic>
      <p:sp>
        <p:nvSpPr>
          <p:cNvPr id="7" name="Title 6"/>
          <p:cNvSpPr txBox="1">
            <a:spLocks/>
          </p:cNvSpPr>
          <p:nvPr/>
        </p:nvSpPr>
        <p:spPr>
          <a:xfrm>
            <a:off x="3903849" y="1080192"/>
            <a:ext cx="4775456"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CA" sz="5400" b="1" dirty="0">
                <a:solidFill>
                  <a:srgbClr val="3E4662"/>
                </a:solidFill>
                <a:latin typeface="Museo Sans 900" panose="02000000000000000000" pitchFamily="50" charset="0"/>
              </a:rPr>
              <a:t>Adapting Recipes</a:t>
            </a:r>
            <a:endParaRPr lang="en-US" sz="5400" dirty="0">
              <a:solidFill>
                <a:srgbClr val="3E4662"/>
              </a:solidFill>
              <a:latin typeface="Museo Sans 900" panose="02000000000000000000" pitchFamily="50" charset="0"/>
            </a:endParaRPr>
          </a:p>
        </p:txBody>
      </p:sp>
      <p:sp>
        <p:nvSpPr>
          <p:cNvPr id="10" name="TextBox 9"/>
          <p:cNvSpPr txBox="1"/>
          <p:nvPr/>
        </p:nvSpPr>
        <p:spPr>
          <a:xfrm>
            <a:off x="4892172" y="2460613"/>
            <a:ext cx="4104456" cy="1754326"/>
          </a:xfrm>
          <a:prstGeom prst="rect">
            <a:avLst/>
          </a:prstGeom>
          <a:noFill/>
        </p:spPr>
        <p:txBody>
          <a:bodyPr wrap="square" rtlCol="0">
            <a:spAutoFit/>
          </a:bodyPr>
          <a:lstStyle/>
          <a:p>
            <a:r>
              <a:rPr lang="en-US" dirty="0">
                <a:latin typeface="Museo Sans 300" panose="02000000000000000000" pitchFamily="50" charset="0"/>
              </a:rPr>
              <a:t>1 cup </a:t>
            </a:r>
            <a:r>
              <a:rPr lang="en-US" dirty="0" smtClean="0">
                <a:solidFill>
                  <a:srgbClr val="F05A28"/>
                </a:solidFill>
                <a:latin typeface="Museo Sans 300" panose="02000000000000000000" pitchFamily="50" charset="0"/>
              </a:rPr>
              <a:t>whole </a:t>
            </a:r>
            <a:r>
              <a:rPr lang="en-US" dirty="0">
                <a:solidFill>
                  <a:srgbClr val="F05A28"/>
                </a:solidFill>
                <a:latin typeface="Museo Sans 300" panose="02000000000000000000" pitchFamily="50" charset="0"/>
              </a:rPr>
              <a:t>wheat </a:t>
            </a:r>
            <a:r>
              <a:rPr lang="en-US" dirty="0">
                <a:latin typeface="Museo Sans 300" panose="02000000000000000000" pitchFamily="50" charset="0"/>
              </a:rPr>
              <a:t>flour </a:t>
            </a:r>
          </a:p>
          <a:p>
            <a:r>
              <a:rPr lang="en-US" strike="sngStrike" dirty="0">
                <a:latin typeface="Museo Sans 300" panose="02000000000000000000" pitchFamily="50" charset="0"/>
              </a:rPr>
              <a:t>½ </a:t>
            </a:r>
            <a:r>
              <a:rPr lang="en-US" dirty="0">
                <a:solidFill>
                  <a:srgbClr val="F05A28"/>
                </a:solidFill>
                <a:latin typeface="Museo Sans 300" panose="02000000000000000000" pitchFamily="50" charset="0"/>
              </a:rPr>
              <a:t>¼</a:t>
            </a:r>
            <a:r>
              <a:rPr lang="en-US" dirty="0">
                <a:latin typeface="Museo Sans 300" panose="02000000000000000000" pitchFamily="50" charset="0"/>
              </a:rPr>
              <a:t> cup sugar </a:t>
            </a:r>
          </a:p>
          <a:p>
            <a:r>
              <a:rPr lang="en-US" dirty="0">
                <a:latin typeface="Museo Sans 300" panose="02000000000000000000" pitchFamily="50" charset="0"/>
              </a:rPr>
              <a:t>½ tsp baking soda</a:t>
            </a:r>
          </a:p>
          <a:p>
            <a:r>
              <a:rPr lang="en-US" dirty="0">
                <a:latin typeface="Museo Sans 300" panose="02000000000000000000" pitchFamily="50" charset="0"/>
              </a:rPr>
              <a:t>1 tsp baking powder</a:t>
            </a:r>
          </a:p>
          <a:p>
            <a:r>
              <a:rPr lang="en-US" dirty="0">
                <a:solidFill>
                  <a:srgbClr val="F05A28"/>
                </a:solidFill>
                <a:latin typeface="Museo Sans 300" panose="02000000000000000000" pitchFamily="50" charset="0"/>
              </a:rPr>
              <a:t>2 ripe mashed bananas</a:t>
            </a:r>
          </a:p>
          <a:p>
            <a:endParaRPr lang="en-US" dirty="0">
              <a:latin typeface="Museo Sans 300" panose="02000000000000000000" pitchFamily="50" charset="0"/>
            </a:endParaRPr>
          </a:p>
        </p:txBody>
      </p:sp>
    </p:spTree>
    <p:extLst>
      <p:ext uri="{BB962C8B-B14F-4D97-AF65-F5344CB8AC3E}">
        <p14:creationId xmlns:p14="http://schemas.microsoft.com/office/powerpoint/2010/main" val="38952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556911259-f9849ab65850?ixlib=rb-1.2.1&amp;ixid=eyJhcHBfaWQiOjEyMDd9&amp;auto=format&amp;fit=crop&amp;w=1000&amp;q=80"/>
          <p:cNvPicPr>
            <a:picLocks noChangeAspect="1" noChangeArrowheads="1"/>
          </p:cNvPicPr>
          <p:nvPr/>
        </p:nvPicPr>
        <p:blipFill rotWithShape="1">
          <a:blip r:embed="rId3">
            <a:extLst>
              <a:ext uri="{28A0092B-C50C-407E-A947-70E740481C1C}">
                <a14:useLocalDpi xmlns:a14="http://schemas.microsoft.com/office/drawing/2010/main" val="0"/>
              </a:ext>
            </a:extLst>
          </a:blip>
          <a:srcRect b="14685"/>
          <a:stretch/>
        </p:blipFill>
        <p:spPr bwMode="auto">
          <a:xfrm>
            <a:off x="6873893" y="0"/>
            <a:ext cx="531810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4"/>
          </p:nvPr>
        </p:nvSpPr>
        <p:spPr>
          <a:xfrm>
            <a:off x="1024128" y="2967788"/>
            <a:ext cx="4754880" cy="3341572"/>
          </a:xfrm>
          <a:solidFill>
            <a:srgbClr val="FFFFFF"/>
          </a:solidFill>
        </p:spPr>
        <p:txBody>
          <a:bodyPr/>
          <a:lstStyle/>
          <a:p>
            <a:pPr lvl="1">
              <a:spcAft>
                <a:spcPts val="0"/>
              </a:spcAft>
              <a:buClrTx/>
            </a:pPr>
            <a:r>
              <a:rPr lang="en-CA" sz="2000" dirty="0"/>
              <a:t>Try adding grated carrots, zucchini, or pumpkin puree to your muffins or cakes</a:t>
            </a:r>
          </a:p>
          <a:p>
            <a:pPr lvl="2">
              <a:spcAft>
                <a:spcPts val="0"/>
              </a:spcAft>
              <a:buClrTx/>
            </a:pPr>
            <a:r>
              <a:rPr lang="en-CA" sz="1800" dirty="0"/>
              <a:t>This adds moisture, fibre, and nutrients!</a:t>
            </a:r>
            <a:br>
              <a:rPr lang="en-CA" sz="1800" dirty="0"/>
            </a:br>
            <a:endParaRPr lang="en-CA" sz="1800" dirty="0"/>
          </a:p>
          <a:p>
            <a:pPr lvl="1">
              <a:spcAft>
                <a:spcPts val="0"/>
              </a:spcAft>
              <a:buClrTx/>
            </a:pPr>
            <a:r>
              <a:rPr lang="en-CA" sz="2000" dirty="0"/>
              <a:t>Use mashed banana or apple sauce to replace some of the fat or sugar! </a:t>
            </a:r>
          </a:p>
          <a:p>
            <a:pPr lvl="2">
              <a:spcAft>
                <a:spcPts val="0"/>
              </a:spcAft>
              <a:buClrTx/>
            </a:pPr>
            <a:r>
              <a:rPr lang="en-CA" sz="1800" dirty="0"/>
              <a:t>You can usually replace ¼ of the fat or sugar!</a:t>
            </a:r>
          </a:p>
          <a:p>
            <a:pPr>
              <a:spcAft>
                <a:spcPts val="0"/>
              </a:spcAft>
              <a:buClrTx/>
            </a:pPr>
            <a:endParaRPr lang="en-US" dirty="0"/>
          </a:p>
        </p:txBody>
      </p:sp>
      <p:sp>
        <p:nvSpPr>
          <p:cNvPr id="14" name="Rectangle 13"/>
          <p:cNvSpPr/>
          <p:nvPr/>
        </p:nvSpPr>
        <p:spPr>
          <a:xfrm>
            <a:off x="352784" y="2202213"/>
            <a:ext cx="6096000" cy="707886"/>
          </a:xfrm>
          <a:prstGeom prst="rect">
            <a:avLst/>
          </a:prstGeom>
        </p:spPr>
        <p:txBody>
          <a:bodyPr>
            <a:spAutoFit/>
          </a:bodyPr>
          <a:lstStyle/>
          <a:p>
            <a:pPr algn="ctr"/>
            <a:r>
              <a:rPr lang="en-CA" sz="4000" b="1" dirty="0">
                <a:latin typeface="Gill Sans MT Condensed" panose="020B0506020104020203" pitchFamily="34" charset="0"/>
              </a:rPr>
              <a:t>BAKE WITH VEGGIES + FRUIT</a:t>
            </a:r>
          </a:p>
        </p:txBody>
      </p:sp>
      <p:sp>
        <p:nvSpPr>
          <p:cNvPr id="2" name="Title 1"/>
          <p:cNvSpPr>
            <a:spLocks noGrp="1"/>
          </p:cNvSpPr>
          <p:nvPr>
            <p:ph type="title"/>
          </p:nvPr>
        </p:nvSpPr>
        <p:spPr>
          <a:xfrm>
            <a:off x="104504" y="585216"/>
            <a:ext cx="6609806"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smtClean="0">
                <a:latin typeface="Museo Sans 300" panose="02000000000000000000" pitchFamily="50" charset="0"/>
              </a:rPr>
              <a:t>vegetables and FIBRE</a:t>
            </a:r>
            <a:endParaRPr lang="en-CA" sz="3600" dirty="0">
              <a:latin typeface="Museo Sans 300" panose="02000000000000000000" pitchFamily="50" charset="0"/>
            </a:endParaRPr>
          </a:p>
        </p:txBody>
      </p:sp>
      <p:sp>
        <p:nvSpPr>
          <p:cNvPr id="3" name="Text Placeholder 2"/>
          <p:cNvSpPr>
            <a:spLocks noGrp="1"/>
          </p:cNvSpPr>
          <p:nvPr>
            <p:ph type="body" idx="1"/>
          </p:nvPr>
        </p:nvSpPr>
        <p:spPr>
          <a:xfrm>
            <a:off x="1024128" y="2142521"/>
            <a:ext cx="4754880" cy="645305"/>
          </a:xfrm>
          <a:solidFill>
            <a:srgbClr val="92AD3C"/>
          </a:solidFill>
        </p:spPr>
        <p:txBody>
          <a:bodyPr>
            <a:noAutofit/>
          </a:bodyPr>
          <a:lstStyle/>
          <a:p>
            <a:pPr algn="ctr"/>
            <a:r>
              <a:rPr lang="en-CA" sz="3200" b="1" dirty="0">
                <a:solidFill>
                  <a:schemeClr val="tx1"/>
                </a:solidFill>
              </a:rPr>
              <a:t>ADD MORE VEGGIES</a:t>
            </a:r>
          </a:p>
        </p:txBody>
      </p:sp>
      <p:sp>
        <p:nvSpPr>
          <p:cNvPr id="6" name="Content Placeholder 5"/>
          <p:cNvSpPr>
            <a:spLocks noGrp="1"/>
          </p:cNvSpPr>
          <p:nvPr>
            <p:ph sz="half" idx="2"/>
          </p:nvPr>
        </p:nvSpPr>
        <p:spPr>
          <a:solidFill>
            <a:srgbClr val="FFFFFF"/>
          </a:solidFill>
        </p:spPr>
        <p:txBody>
          <a:bodyPr>
            <a:normAutofit lnSpcReduction="10000"/>
          </a:bodyPr>
          <a:lstStyle/>
          <a:p>
            <a:pPr lvl="1">
              <a:spcAft>
                <a:spcPts val="0"/>
              </a:spcAft>
              <a:buClrTx/>
            </a:pPr>
            <a:r>
              <a:rPr lang="en-CA" sz="2000" b="1" dirty="0" smtClean="0">
                <a:latin typeface="Museo Sans 900" panose="02000000000000000000" pitchFamily="50" charset="0"/>
              </a:rPr>
              <a:t>DOUBLE</a:t>
            </a:r>
            <a:r>
              <a:rPr lang="en-CA" sz="2000" dirty="0" smtClean="0"/>
              <a:t> </a:t>
            </a:r>
            <a:r>
              <a:rPr lang="en-CA" sz="2000" dirty="0"/>
              <a:t>the vegetables in your </a:t>
            </a:r>
            <a:r>
              <a:rPr lang="en-CA" sz="2000" dirty="0" smtClean="0"/>
              <a:t>recipe</a:t>
            </a:r>
          </a:p>
          <a:p>
            <a:pPr lvl="2">
              <a:spcAft>
                <a:spcPts val="0"/>
              </a:spcAft>
              <a:buClrTx/>
            </a:pPr>
            <a:r>
              <a:rPr lang="en-CA" sz="1600" dirty="0" smtClean="0"/>
              <a:t>If the recipe calls for 1 diced carrot, add 2!</a:t>
            </a:r>
            <a:r>
              <a:rPr lang="en-CA" sz="1600" dirty="0"/>
              <a:t/>
            </a:r>
            <a:br>
              <a:rPr lang="en-CA" sz="1600" dirty="0"/>
            </a:br>
            <a:endParaRPr lang="en-CA" sz="1600" dirty="0"/>
          </a:p>
          <a:p>
            <a:pPr lvl="1">
              <a:spcAft>
                <a:spcPts val="0"/>
              </a:spcAft>
              <a:buClrTx/>
            </a:pPr>
            <a:r>
              <a:rPr lang="en-CA" sz="2000" b="1" dirty="0" smtClean="0">
                <a:latin typeface="Museo Sans 900" panose="02000000000000000000" pitchFamily="50" charset="0"/>
              </a:rPr>
              <a:t>ADD</a:t>
            </a:r>
            <a:r>
              <a:rPr lang="en-CA" sz="2000" dirty="0" smtClean="0"/>
              <a:t> </a:t>
            </a:r>
            <a:r>
              <a:rPr lang="en-CA" sz="2000" dirty="0"/>
              <a:t>some spinach to your </a:t>
            </a:r>
            <a:r>
              <a:rPr lang="en-CA" sz="2000" dirty="0" smtClean="0"/>
              <a:t>smoothie, pasta </a:t>
            </a:r>
            <a:r>
              <a:rPr lang="en-CA" sz="2000" dirty="0"/>
              <a:t>sauce, or in your </a:t>
            </a:r>
            <a:r>
              <a:rPr lang="en-CA" sz="2000" dirty="0" smtClean="0"/>
              <a:t>stew</a:t>
            </a:r>
          </a:p>
          <a:p>
            <a:pPr lvl="2">
              <a:spcAft>
                <a:spcPts val="0"/>
              </a:spcAft>
              <a:buClrTx/>
            </a:pPr>
            <a:r>
              <a:rPr lang="en-CA" sz="1600" dirty="0" smtClean="0"/>
              <a:t>Spinach practically disappears when you add it to things!</a:t>
            </a:r>
            <a:r>
              <a:rPr lang="en-CA" sz="1600" dirty="0"/>
              <a:t/>
            </a:r>
            <a:br>
              <a:rPr lang="en-CA" sz="1600" dirty="0"/>
            </a:br>
            <a:endParaRPr lang="en-CA" sz="1600" dirty="0"/>
          </a:p>
          <a:p>
            <a:pPr lvl="1">
              <a:spcAft>
                <a:spcPts val="0"/>
              </a:spcAft>
              <a:buClrTx/>
            </a:pPr>
            <a:r>
              <a:rPr lang="en-CA" sz="2000" b="1" dirty="0" smtClean="0">
                <a:latin typeface="Museo Sans 900" panose="02000000000000000000" pitchFamily="50" charset="0"/>
              </a:rPr>
              <a:t>HIDE</a:t>
            </a:r>
            <a:r>
              <a:rPr lang="en-CA" sz="2000" b="1" dirty="0" smtClean="0"/>
              <a:t>: </a:t>
            </a:r>
            <a:r>
              <a:rPr lang="en-CA" sz="2000" dirty="0" smtClean="0"/>
              <a:t>puree </a:t>
            </a:r>
            <a:r>
              <a:rPr lang="en-CA" sz="2000" dirty="0"/>
              <a:t>or grate vegetables into soups or sauces </a:t>
            </a:r>
          </a:p>
          <a:p>
            <a:pPr lvl="2">
              <a:spcAft>
                <a:spcPts val="0"/>
              </a:spcAft>
              <a:buClrTx/>
            </a:pPr>
            <a:r>
              <a:rPr lang="en-CA" sz="1600" dirty="0" smtClean="0"/>
              <a:t>Grated carrots, finely chopped mushrooms, peppers</a:t>
            </a:r>
          </a:p>
        </p:txBody>
      </p:sp>
    </p:spTree>
    <p:extLst>
      <p:ext uri="{BB962C8B-B14F-4D97-AF65-F5344CB8AC3E}">
        <p14:creationId xmlns:p14="http://schemas.microsoft.com/office/powerpoint/2010/main" val="5989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eat, Grain, Cornfield, Cereals, Sun, Sunshine"/>
          <p:cNvPicPr>
            <a:picLocks noChangeAspect="1" noChangeArrowheads="1"/>
          </p:cNvPicPr>
          <p:nvPr/>
        </p:nvPicPr>
        <p:blipFill rotWithShape="1">
          <a:blip r:embed="rId3">
            <a:extLst>
              <a:ext uri="{28A0092B-C50C-407E-A947-70E740481C1C}">
                <a14:useLocalDpi xmlns:a14="http://schemas.microsoft.com/office/drawing/2010/main" val="0"/>
              </a:ext>
            </a:extLst>
          </a:blip>
          <a:srcRect l="53619" t="14831" r="1"/>
          <a:stretch/>
        </p:blipFill>
        <p:spPr bwMode="auto">
          <a:xfrm>
            <a:off x="6531428" y="-44970"/>
            <a:ext cx="5660571" cy="69295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44087" y="-44970"/>
            <a:ext cx="6156960" cy="692956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7777" y="2198164"/>
            <a:ext cx="3036314" cy="3816429"/>
          </a:xfrm>
          <a:prstGeom prst="rect">
            <a:avLst/>
          </a:prstGeom>
        </p:spPr>
        <p:txBody>
          <a:bodyPr wrap="square">
            <a:spAutoFit/>
          </a:bodyPr>
          <a:lstStyle/>
          <a:p>
            <a:pPr algn="ctr"/>
            <a:r>
              <a:rPr lang="en-US" sz="2800" dirty="0">
                <a:solidFill>
                  <a:srgbClr val="FFC000"/>
                </a:solidFill>
                <a:latin typeface="Museo Sans 900" panose="02000000000000000000" pitchFamily="50" charset="0"/>
              </a:rPr>
              <a:t>USE WHOLE GRAINS</a:t>
            </a:r>
          </a:p>
          <a:p>
            <a:endParaRPr lang="en-US" sz="1050" dirty="0">
              <a:latin typeface="Gill Sans MT Condensed" panose="020B0506020104020203" pitchFamily="34" charset="0"/>
            </a:endParaRPr>
          </a:p>
          <a:p>
            <a:r>
              <a:rPr lang="en-US" sz="1600" b="1" dirty="0">
                <a:latin typeface="Museo Sans 900" panose="02000000000000000000" pitchFamily="50" charset="0"/>
                <a:cs typeface="Calibri" panose="020F0502020204030204" pitchFamily="34" charset="0"/>
              </a:rPr>
              <a:t>Flour</a:t>
            </a:r>
            <a:r>
              <a:rPr lang="en-US" sz="1600" dirty="0">
                <a:latin typeface="Museo Sans 300" panose="02000000000000000000" pitchFamily="50" charset="0"/>
                <a:cs typeface="Calibri" panose="020F0502020204030204" pitchFamily="34" charset="0"/>
              </a:rPr>
              <a:t>: Replace white or all-purpose flour with whole wheat when baking</a:t>
            </a:r>
          </a:p>
          <a:p>
            <a:endParaRPr lang="en-US" sz="1100" dirty="0">
              <a:latin typeface="Museo Sans 300" panose="02000000000000000000" pitchFamily="50" charset="0"/>
              <a:cs typeface="Calibri" panose="020F0502020204030204" pitchFamily="34" charset="0"/>
            </a:endParaRPr>
          </a:p>
          <a:p>
            <a:r>
              <a:rPr lang="en-US" sz="1600" b="1" dirty="0">
                <a:latin typeface="Museo Sans 900" panose="02000000000000000000" pitchFamily="50" charset="0"/>
                <a:cs typeface="Calibri" panose="020F0502020204030204" pitchFamily="34" charset="0"/>
              </a:rPr>
              <a:t>Pasta</a:t>
            </a:r>
            <a:r>
              <a:rPr lang="en-US" sz="1600" dirty="0">
                <a:latin typeface="Museo Sans 300" panose="02000000000000000000" pitchFamily="50" charset="0"/>
                <a:cs typeface="Calibri" panose="020F0502020204030204" pitchFamily="34" charset="0"/>
              </a:rPr>
              <a:t>: Try whole wheat pasta instead of regular</a:t>
            </a:r>
          </a:p>
          <a:p>
            <a:endParaRPr lang="en-US" sz="1100" dirty="0">
              <a:latin typeface="Museo Sans 300" panose="02000000000000000000" pitchFamily="50" charset="0"/>
              <a:cs typeface="Calibri" panose="020F0502020204030204" pitchFamily="34" charset="0"/>
            </a:endParaRPr>
          </a:p>
          <a:p>
            <a:r>
              <a:rPr lang="en-US" sz="1600" b="1" dirty="0">
                <a:latin typeface="Museo Sans 900" panose="02000000000000000000" pitchFamily="50" charset="0"/>
                <a:cs typeface="Calibri" panose="020F0502020204030204" pitchFamily="34" charset="0"/>
              </a:rPr>
              <a:t>Rice</a:t>
            </a:r>
            <a:r>
              <a:rPr lang="en-US" sz="1600" dirty="0">
                <a:latin typeface="Museo Sans 300" panose="02000000000000000000" pitchFamily="50" charset="0"/>
                <a:cs typeface="Calibri" panose="020F0502020204030204" pitchFamily="34" charset="0"/>
              </a:rPr>
              <a:t>: Try brown rice or mix in </a:t>
            </a:r>
          </a:p>
          <a:p>
            <a:r>
              <a:rPr lang="en-US" sz="1600" dirty="0">
                <a:latin typeface="Museo Sans 300" panose="02000000000000000000" pitchFamily="50" charset="0"/>
                <a:cs typeface="Calibri" panose="020F0502020204030204" pitchFamily="34" charset="0"/>
              </a:rPr>
              <a:t>other whole grains like quinoa </a:t>
            </a:r>
          </a:p>
          <a:p>
            <a:r>
              <a:rPr lang="en-US" sz="1600" dirty="0">
                <a:latin typeface="Museo Sans 300" panose="02000000000000000000" pitchFamily="50" charset="0"/>
                <a:cs typeface="Calibri" panose="020F0502020204030204" pitchFamily="34" charset="0"/>
              </a:rPr>
              <a:t>or barley</a:t>
            </a:r>
          </a:p>
          <a:p>
            <a:endParaRPr lang="en-US" dirty="0">
              <a:latin typeface="Gill Sans MT Condensed" panose="020B05060201040202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5019048" y="5115485"/>
            <a:ext cx="1183485" cy="1593003"/>
          </a:xfrm>
          <a:prstGeom prst="rect">
            <a:avLst/>
          </a:prstGeom>
        </p:spPr>
      </p:pic>
      <p:sp>
        <p:nvSpPr>
          <p:cNvPr id="10" name="Rectangle 9"/>
          <p:cNvSpPr/>
          <p:nvPr/>
        </p:nvSpPr>
        <p:spPr>
          <a:xfrm>
            <a:off x="3568853" y="2252263"/>
            <a:ext cx="2845908" cy="2923877"/>
          </a:xfrm>
          <a:prstGeom prst="rect">
            <a:avLst/>
          </a:prstGeom>
        </p:spPr>
        <p:txBody>
          <a:bodyPr wrap="square">
            <a:spAutoFit/>
          </a:bodyPr>
          <a:lstStyle/>
          <a:p>
            <a:pPr algn="ctr"/>
            <a:r>
              <a:rPr lang="en-US" sz="2800" dirty="0" smtClean="0">
                <a:solidFill>
                  <a:srgbClr val="FFC000"/>
                </a:solidFill>
                <a:latin typeface="Museo Sans 900" panose="02000000000000000000" pitchFamily="50" charset="0"/>
              </a:rPr>
              <a:t>BEANS PEAS AND LENTILS</a:t>
            </a:r>
            <a:endParaRPr lang="en-US" sz="3200" dirty="0">
              <a:solidFill>
                <a:srgbClr val="FFC000"/>
              </a:solidFill>
              <a:latin typeface="Museo Sans 900" panose="02000000000000000000" pitchFamily="50" charset="0"/>
            </a:endParaRPr>
          </a:p>
          <a:p>
            <a:pPr algn="ctr"/>
            <a:r>
              <a:rPr lang="en-US" sz="900" dirty="0" smtClean="0">
                <a:latin typeface="Museo Sans 900" panose="02000000000000000000" pitchFamily="50" charset="0"/>
              </a:rPr>
              <a:t/>
            </a:r>
            <a:br>
              <a:rPr lang="en-US" sz="900" dirty="0" smtClean="0">
                <a:latin typeface="Museo Sans 900" panose="02000000000000000000" pitchFamily="50" charset="0"/>
              </a:rPr>
            </a:br>
            <a:r>
              <a:rPr lang="en-US" sz="1400" dirty="0" smtClean="0">
                <a:latin typeface="Museo Sans 900" panose="02000000000000000000" pitchFamily="50" charset="0"/>
              </a:rPr>
              <a:t>Chickpeas, black beans, kidney beans</a:t>
            </a:r>
            <a:br>
              <a:rPr lang="en-US" sz="1400" dirty="0" smtClean="0">
                <a:latin typeface="Museo Sans 900" panose="02000000000000000000" pitchFamily="50" charset="0"/>
              </a:rPr>
            </a:br>
            <a:endParaRPr lang="en-US" sz="1400" dirty="0">
              <a:latin typeface="Museo Sans 900" panose="02000000000000000000" pitchFamily="50" charset="0"/>
            </a:endParaRPr>
          </a:p>
          <a:p>
            <a:r>
              <a:rPr lang="en-US" sz="1600" dirty="0" smtClean="0">
                <a:latin typeface="Museo Sans 300" panose="02000000000000000000" pitchFamily="50" charset="0"/>
                <a:cs typeface="Calibri" panose="020F0502020204030204" pitchFamily="34" charset="0"/>
              </a:rPr>
              <a:t>Try </a:t>
            </a:r>
            <a:r>
              <a:rPr lang="en-US" sz="1600" dirty="0">
                <a:latin typeface="Museo Sans 300" panose="02000000000000000000" pitchFamily="50" charset="0"/>
                <a:cs typeface="Calibri" panose="020F0502020204030204" pitchFamily="34" charset="0"/>
              </a:rPr>
              <a:t>adding these to your dishes – they work great in </a:t>
            </a:r>
            <a:r>
              <a:rPr lang="en-US" sz="1600" dirty="0" smtClean="0">
                <a:latin typeface="Museo Sans 300" panose="02000000000000000000" pitchFamily="50" charset="0"/>
                <a:cs typeface="Calibri" panose="020F0502020204030204" pitchFamily="34" charset="0"/>
              </a:rPr>
              <a:t>chilies, </a:t>
            </a:r>
            <a:r>
              <a:rPr lang="en-US" sz="1600" dirty="0">
                <a:latin typeface="Museo Sans 300" panose="02000000000000000000" pitchFamily="50" charset="0"/>
                <a:cs typeface="Calibri" panose="020F0502020204030204" pitchFamily="34" charset="0"/>
              </a:rPr>
              <a:t>soups, stews</a:t>
            </a:r>
          </a:p>
          <a:p>
            <a:endParaRPr lang="en-US" sz="2400" dirty="0">
              <a:latin typeface="Gill Sans MT Condensed" panose="020B0506020104020203"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4678825" y="5777222"/>
            <a:ext cx="625964" cy="820774"/>
          </a:xfrm>
          <a:prstGeom prst="rect">
            <a:avLst/>
          </a:prstGeom>
        </p:spPr>
      </p:pic>
      <p:sp>
        <p:nvSpPr>
          <p:cNvPr id="14" name="Title 1"/>
          <p:cNvSpPr>
            <a:spLocks noGrp="1"/>
          </p:cNvSpPr>
          <p:nvPr>
            <p:ph type="title"/>
          </p:nvPr>
        </p:nvSpPr>
        <p:spPr>
          <a:xfrm>
            <a:off x="104504" y="585216"/>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smtClean="0">
                <a:latin typeface="Museo Sans 300" panose="02000000000000000000" pitchFamily="50" charset="0"/>
              </a:rPr>
              <a:t>GRAINS and FIBRE</a:t>
            </a:r>
            <a:endParaRPr lang="en-CA" sz="3600" dirty="0">
              <a:latin typeface="Museo Sans 300" panose="02000000000000000000" pitchFamily="50" charset="0"/>
            </a:endParaRPr>
          </a:p>
        </p:txBody>
      </p:sp>
    </p:spTree>
    <p:extLst>
      <p:ext uri="{BB962C8B-B14F-4D97-AF65-F5344CB8AC3E}">
        <p14:creationId xmlns:p14="http://schemas.microsoft.com/office/powerpoint/2010/main" val="79928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ite sugar cube forming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3" y="-97971"/>
            <a:ext cx="5564777" cy="695597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397110" y="2084832"/>
            <a:ext cx="5259106" cy="5550124"/>
          </a:xfrm>
        </p:spPr>
        <p:txBody>
          <a:bodyPr>
            <a:normAutofit/>
          </a:bodyPr>
          <a:lstStyle/>
          <a:p>
            <a:pPr lvl="1"/>
            <a:r>
              <a:rPr lang="en-US" sz="2400" b="1" dirty="0" smtClean="0">
                <a:solidFill>
                  <a:srgbClr val="F05A28"/>
                </a:solidFill>
                <a:latin typeface="Museo Sans 900" panose="02000000000000000000" pitchFamily="50" charset="0"/>
              </a:rPr>
              <a:t>SWAP</a:t>
            </a:r>
            <a:r>
              <a:rPr lang="en-US" sz="2400" dirty="0" smtClean="0"/>
              <a:t> </a:t>
            </a:r>
            <a:r>
              <a:rPr lang="en-US" sz="2400" dirty="0"/>
              <a:t>¼ of the sugar in </a:t>
            </a:r>
            <a:r>
              <a:rPr lang="en-US" sz="2400" dirty="0" smtClean="0"/>
              <a:t>a </a:t>
            </a:r>
            <a:r>
              <a:rPr lang="en-US" sz="2400" dirty="0"/>
              <a:t>recipe for a different type of sugar</a:t>
            </a:r>
          </a:p>
          <a:p>
            <a:pPr marL="310896" lvl="2" indent="0">
              <a:buNone/>
            </a:pPr>
            <a:r>
              <a:rPr lang="en-US" sz="1800" dirty="0" smtClean="0">
                <a:latin typeface="Museo Sans 900" panose="02000000000000000000" pitchFamily="50" charset="0"/>
              </a:rPr>
              <a:t>E.g. </a:t>
            </a:r>
            <a:r>
              <a:rPr lang="en-US" sz="1800" dirty="0">
                <a:latin typeface="Museo Sans 900" panose="02000000000000000000" pitchFamily="50" charset="0"/>
              </a:rPr>
              <a:t>if recipe calls for 1 cup of </a:t>
            </a:r>
            <a:r>
              <a:rPr lang="en-US" sz="1800" dirty="0" smtClean="0">
                <a:latin typeface="Museo Sans 900" panose="02000000000000000000" pitchFamily="50" charset="0"/>
              </a:rPr>
              <a:t>sugar:</a:t>
            </a:r>
            <a:br>
              <a:rPr lang="en-US" sz="1800" dirty="0" smtClean="0">
                <a:latin typeface="Museo Sans 900" panose="02000000000000000000" pitchFamily="50" charset="0"/>
              </a:rPr>
            </a:br>
            <a:r>
              <a:rPr lang="en-US" sz="1800" dirty="0" smtClean="0">
                <a:latin typeface="Museo Sans 900" panose="02000000000000000000" pitchFamily="50" charset="0"/>
              </a:rPr>
              <a:t>use ¾ cup and </a:t>
            </a:r>
            <a:r>
              <a:rPr lang="en-US" sz="1800" dirty="0">
                <a:latin typeface="Museo Sans 900" panose="02000000000000000000" pitchFamily="50" charset="0"/>
              </a:rPr>
              <a:t>swap the other ¼ </a:t>
            </a:r>
            <a:r>
              <a:rPr lang="en-US" sz="1800" dirty="0" smtClean="0">
                <a:latin typeface="Museo Sans 900" panose="02000000000000000000" pitchFamily="50" charset="0"/>
              </a:rPr>
              <a:t>cup</a:t>
            </a:r>
          </a:p>
          <a:p>
            <a:pPr lvl="2">
              <a:buFont typeface="Arial" panose="020B0604020202020204" pitchFamily="34" charset="0"/>
              <a:buChar char="•"/>
            </a:pPr>
            <a:r>
              <a:rPr lang="en-US" sz="1600" i="1" dirty="0"/>
              <a:t>1</a:t>
            </a:r>
            <a:r>
              <a:rPr lang="en-US" sz="1600" i="1" dirty="0" smtClean="0"/>
              <a:t> </a:t>
            </a:r>
            <a:r>
              <a:rPr lang="en-US" sz="1600" i="1" dirty="0"/>
              <a:t>mashed </a:t>
            </a:r>
            <a:r>
              <a:rPr lang="en-US" sz="1600" i="1" u="sng" dirty="0" smtClean="0"/>
              <a:t>banana</a:t>
            </a:r>
          </a:p>
          <a:p>
            <a:pPr lvl="2">
              <a:buFont typeface="Arial" panose="020B0604020202020204" pitchFamily="34" charset="0"/>
              <a:buChar char="•"/>
            </a:pPr>
            <a:r>
              <a:rPr lang="en-US" sz="1600" i="1" dirty="0" smtClean="0"/>
              <a:t>¼ </a:t>
            </a:r>
            <a:r>
              <a:rPr lang="en-US" sz="1600" i="1" dirty="0"/>
              <a:t>cup </a:t>
            </a:r>
            <a:r>
              <a:rPr lang="en-US" sz="1600" i="1" u="sng" dirty="0"/>
              <a:t>apple sauce </a:t>
            </a:r>
            <a:endParaRPr lang="en-US" sz="1600" i="1" u="sng" dirty="0" smtClean="0"/>
          </a:p>
          <a:p>
            <a:pPr lvl="2">
              <a:buFont typeface="Arial" panose="020B0604020202020204" pitchFamily="34" charset="0"/>
              <a:buChar char="•"/>
            </a:pPr>
            <a:r>
              <a:rPr lang="en-US" sz="1600" i="1" dirty="0" smtClean="0"/>
              <a:t>¼ </a:t>
            </a:r>
            <a:r>
              <a:rPr lang="en-US" sz="1600" i="1" dirty="0"/>
              <a:t>cup </a:t>
            </a:r>
            <a:r>
              <a:rPr lang="en-US" sz="1600" i="1" u="sng" dirty="0"/>
              <a:t>dried fruit</a:t>
            </a:r>
            <a:r>
              <a:rPr lang="en-US" sz="1600" i="1" dirty="0"/>
              <a:t>)</a:t>
            </a:r>
          </a:p>
          <a:p>
            <a:pPr lvl="1"/>
            <a:endParaRPr lang="en-US" sz="2400" dirty="0" smtClean="0"/>
          </a:p>
          <a:p>
            <a:pPr lvl="1"/>
            <a:r>
              <a:rPr lang="en-US" sz="2400" dirty="0" smtClean="0"/>
              <a:t>You can </a:t>
            </a:r>
            <a:r>
              <a:rPr lang="en-US" sz="2400" b="1" dirty="0" smtClean="0">
                <a:solidFill>
                  <a:srgbClr val="F05A28"/>
                </a:solidFill>
                <a:latin typeface="Museo Sans 900" panose="02000000000000000000" pitchFamily="50" charset="0"/>
              </a:rPr>
              <a:t>DECREASE</a:t>
            </a:r>
            <a:r>
              <a:rPr lang="en-US" sz="2400" dirty="0" smtClean="0"/>
              <a:t> </a:t>
            </a:r>
            <a:r>
              <a:rPr lang="en-US" sz="2400" dirty="0"/>
              <a:t>the sugar in most recipes by at least ¼ </a:t>
            </a:r>
            <a:r>
              <a:rPr lang="en-US" sz="2400" dirty="0" smtClean="0"/>
              <a:t>without making any other changes!</a:t>
            </a:r>
            <a:r>
              <a:rPr lang="en-US" sz="2400" dirty="0"/>
              <a:t/>
            </a:r>
            <a:br>
              <a:rPr lang="en-US" sz="2400" dirty="0"/>
            </a:br>
            <a:r>
              <a:rPr lang="en-US" sz="2000" dirty="0" smtClean="0">
                <a:latin typeface="Museo Sans 900" panose="02000000000000000000" pitchFamily="50" charset="0"/>
              </a:rPr>
              <a:t>E.g. </a:t>
            </a:r>
            <a:r>
              <a:rPr lang="en-US" sz="2000" dirty="0">
                <a:latin typeface="Museo Sans 900" panose="02000000000000000000" pitchFamily="50" charset="0"/>
              </a:rPr>
              <a:t>if a recipe calls for 1 cup of sugar, try using only ¾ </a:t>
            </a:r>
            <a:r>
              <a:rPr lang="en-US" sz="2000" dirty="0" smtClean="0">
                <a:latin typeface="Museo Sans 900" panose="02000000000000000000" pitchFamily="50" charset="0"/>
              </a:rPr>
              <a:t>cup</a:t>
            </a:r>
            <a:endParaRPr lang="en-US" sz="2000" dirty="0">
              <a:latin typeface="Museo Sans 9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446" y="3062956"/>
            <a:ext cx="1599765" cy="1302308"/>
          </a:xfrm>
          <a:prstGeom prst="rect">
            <a:avLst/>
          </a:prstGeom>
        </p:spPr>
      </p:pic>
      <p:sp>
        <p:nvSpPr>
          <p:cNvPr id="11" name="Title 1"/>
          <p:cNvSpPr>
            <a:spLocks noGrp="1"/>
          </p:cNvSpPr>
          <p:nvPr>
            <p:ph type="title"/>
          </p:nvPr>
        </p:nvSpPr>
        <p:spPr>
          <a:xfrm>
            <a:off x="104504" y="585216"/>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smtClean="0">
                <a:latin typeface="Museo Sans 300" panose="02000000000000000000" pitchFamily="50" charset="0"/>
              </a:rPr>
              <a:t>SWAP SUGARS</a:t>
            </a:r>
            <a:endParaRPr lang="en-CA" sz="3600" dirty="0">
              <a:latin typeface="Museo Sans 300" panose="02000000000000000000" pitchFamily="50" charset="0"/>
            </a:endParaRPr>
          </a:p>
        </p:txBody>
      </p:sp>
      <p:sp>
        <p:nvSpPr>
          <p:cNvPr id="12" name="Rectangle 11"/>
          <p:cNvSpPr/>
          <p:nvPr/>
        </p:nvSpPr>
        <p:spPr>
          <a:xfrm>
            <a:off x="6627223" y="-97970"/>
            <a:ext cx="5573824" cy="69825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8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white beans on gray scr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129" y="407315"/>
            <a:ext cx="4820871" cy="64308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92285" y="2086464"/>
            <a:ext cx="3461657" cy="2800767"/>
          </a:xfrm>
          <a:prstGeom prst="rect">
            <a:avLst/>
          </a:prstGeom>
          <a:solidFill>
            <a:srgbClr val="FFFFFF"/>
          </a:solidFill>
        </p:spPr>
        <p:txBody>
          <a:bodyPr wrap="square">
            <a:spAutoFit/>
          </a:bodyPr>
          <a:lstStyle/>
          <a:p>
            <a:pPr algn="ctr"/>
            <a:r>
              <a:rPr lang="en-CA" sz="2000" b="1" dirty="0">
                <a:solidFill>
                  <a:schemeClr val="accent6"/>
                </a:solidFill>
                <a:latin typeface="Museo Sans 900" panose="02000000000000000000" pitchFamily="50" charset="0"/>
              </a:rPr>
              <a:t>Lean </a:t>
            </a:r>
            <a:r>
              <a:rPr lang="en-CA" sz="2000" b="1" dirty="0" smtClean="0">
                <a:solidFill>
                  <a:schemeClr val="accent6"/>
                </a:solidFill>
                <a:latin typeface="Museo Sans 900" panose="02000000000000000000" pitchFamily="50" charset="0"/>
              </a:rPr>
              <a:t>Meats, </a:t>
            </a:r>
            <a:r>
              <a:rPr lang="en-CA" sz="2000" b="1" dirty="0">
                <a:solidFill>
                  <a:schemeClr val="accent6"/>
                </a:solidFill>
                <a:latin typeface="Museo Sans 900" panose="02000000000000000000" pitchFamily="50" charset="0"/>
              </a:rPr>
              <a:t>or Fish</a:t>
            </a:r>
            <a:r>
              <a:rPr lang="en-CA" sz="1600" dirty="0">
                <a:latin typeface="Museo Sans 300" panose="02000000000000000000" pitchFamily="50" charset="0"/>
              </a:rPr>
              <a:t/>
            </a:r>
            <a:br>
              <a:rPr lang="en-CA" sz="1600" dirty="0">
                <a:latin typeface="Museo Sans 300" panose="02000000000000000000" pitchFamily="50" charset="0"/>
              </a:rPr>
            </a:br>
            <a:r>
              <a:rPr lang="en-CA" sz="1600" dirty="0" smtClean="0">
                <a:latin typeface="Museo Sans 900" panose="02000000000000000000" pitchFamily="50" charset="0"/>
              </a:rPr>
              <a:t>Substitute the protein in your recipe: </a:t>
            </a:r>
          </a:p>
          <a:p>
            <a:pPr marL="285750" indent="-285750">
              <a:buFont typeface="Arial" panose="020B0604020202020204" pitchFamily="34" charset="0"/>
              <a:buChar char="•"/>
            </a:pPr>
            <a:r>
              <a:rPr lang="en-CA" sz="1400" dirty="0" smtClean="0">
                <a:latin typeface="Museo Sans 300" panose="02000000000000000000" pitchFamily="50" charset="0"/>
              </a:rPr>
              <a:t>Use ground chicken instead of beef</a:t>
            </a:r>
          </a:p>
          <a:p>
            <a:pPr marL="285750" indent="-285750">
              <a:buFont typeface="Arial" panose="020B0604020202020204" pitchFamily="34" charset="0"/>
              <a:buChar char="•"/>
            </a:pPr>
            <a:r>
              <a:rPr lang="en-CA" sz="1400" dirty="0" smtClean="0">
                <a:latin typeface="Museo Sans 300" panose="02000000000000000000" pitchFamily="50" charset="0"/>
              </a:rPr>
              <a:t>Choose extra lean</a:t>
            </a:r>
            <a:endParaRPr lang="en-CA" sz="1400" dirty="0">
              <a:latin typeface="Museo Sans 300" panose="02000000000000000000" pitchFamily="50" charset="0"/>
            </a:endParaRPr>
          </a:p>
          <a:p>
            <a:endParaRPr lang="en-CA" sz="1600" b="1" dirty="0" smtClean="0">
              <a:latin typeface="Museo Sans 300" panose="02000000000000000000" pitchFamily="50" charset="0"/>
            </a:endParaRPr>
          </a:p>
          <a:p>
            <a:pPr algn="ctr"/>
            <a:r>
              <a:rPr lang="en-CA" sz="2000" b="1" dirty="0" smtClean="0">
                <a:solidFill>
                  <a:schemeClr val="accent6"/>
                </a:solidFill>
                <a:latin typeface="Museo Sans 900" panose="02000000000000000000" pitchFamily="50" charset="0"/>
              </a:rPr>
              <a:t>Plant Protein</a:t>
            </a:r>
          </a:p>
          <a:p>
            <a:pPr algn="ctr"/>
            <a:r>
              <a:rPr lang="en-CA" b="1" dirty="0" smtClean="0">
                <a:latin typeface="Museo Sans 900" panose="02000000000000000000" pitchFamily="50" charset="0"/>
              </a:rPr>
              <a:t>Tofu, Beans, Lentils</a:t>
            </a:r>
            <a:endParaRPr lang="en-CA" sz="1400" dirty="0">
              <a:solidFill>
                <a:srgbClr val="3E4662"/>
              </a:solidFill>
              <a:latin typeface="Museo Sans 900" panose="02000000000000000000" pitchFamily="50" charset="0"/>
            </a:endParaRPr>
          </a:p>
          <a:p>
            <a:pPr marL="285750" indent="-285750">
              <a:buFont typeface="Arial" panose="020B0604020202020204" pitchFamily="34" charset="0"/>
              <a:buChar char="•"/>
            </a:pPr>
            <a:r>
              <a:rPr lang="en-CA" sz="1400" dirty="0" smtClean="0">
                <a:latin typeface="Museo Sans 300" panose="02000000000000000000" pitchFamily="50" charset="0"/>
              </a:rPr>
              <a:t>Add beans or lentils to chili or soups</a:t>
            </a:r>
          </a:p>
          <a:p>
            <a:pPr marL="285750" indent="-285750">
              <a:buFont typeface="Arial" panose="020B0604020202020204" pitchFamily="34" charset="0"/>
              <a:buChar char="•"/>
            </a:pPr>
            <a:r>
              <a:rPr lang="en-CA" sz="1400" dirty="0" smtClean="0">
                <a:latin typeface="Museo Sans 300" panose="02000000000000000000" pitchFamily="50" charset="0"/>
              </a:rPr>
              <a:t>Use tofu instead of animal protein in a stir fry</a:t>
            </a:r>
            <a:endParaRPr lang="en-CA" sz="1400" dirty="0">
              <a:latin typeface="Museo Sans 300" panose="02000000000000000000" pitchFamily="50" charset="0"/>
            </a:endParaRPr>
          </a:p>
        </p:txBody>
      </p:sp>
      <p:sp>
        <p:nvSpPr>
          <p:cNvPr id="15" name="Rectangle 14"/>
          <p:cNvSpPr/>
          <p:nvPr/>
        </p:nvSpPr>
        <p:spPr>
          <a:xfrm>
            <a:off x="352020" y="2086464"/>
            <a:ext cx="3240265" cy="2477601"/>
          </a:xfrm>
          <a:prstGeom prst="rect">
            <a:avLst/>
          </a:prstGeom>
          <a:solidFill>
            <a:srgbClr val="FFFFFF"/>
          </a:solidFill>
        </p:spPr>
        <p:txBody>
          <a:bodyPr wrap="square">
            <a:spAutoFit/>
          </a:bodyPr>
          <a:lstStyle/>
          <a:p>
            <a:pPr algn="ctr"/>
            <a:r>
              <a:rPr lang="en-CA" sz="2400" b="1" dirty="0">
                <a:solidFill>
                  <a:srgbClr val="FFC000"/>
                </a:solidFill>
                <a:latin typeface="Museo Sans 900" panose="02000000000000000000" pitchFamily="50" charset="0"/>
              </a:rPr>
              <a:t>Replace the Fat </a:t>
            </a:r>
            <a:r>
              <a:rPr lang="en-CA" b="1" dirty="0" smtClean="0">
                <a:latin typeface="Museo Sans 900" panose="02000000000000000000" pitchFamily="50" charset="0"/>
              </a:rPr>
              <a:t/>
            </a:r>
            <a:br>
              <a:rPr lang="en-CA" b="1" dirty="0" smtClean="0">
                <a:latin typeface="Museo Sans 900" panose="02000000000000000000" pitchFamily="50" charset="0"/>
              </a:rPr>
            </a:br>
            <a:r>
              <a:rPr lang="en-CA" sz="1600" b="1" dirty="0" smtClean="0">
                <a:latin typeface="Museo Sans 900" panose="02000000000000000000" pitchFamily="50" charset="0"/>
              </a:rPr>
              <a:t>Swap ½ of the oil or butter in baked goods with:</a:t>
            </a:r>
            <a:r>
              <a:rPr lang="en-CA" sz="1400" dirty="0" smtClean="0">
                <a:latin typeface="Museo Sans 300" panose="02000000000000000000" pitchFamily="50" charset="0"/>
              </a:rPr>
              <a:t> </a:t>
            </a:r>
          </a:p>
          <a:p>
            <a:pPr marL="285750" indent="-285750">
              <a:buFont typeface="Arial" panose="020B0604020202020204" pitchFamily="34" charset="0"/>
              <a:buChar char="•"/>
            </a:pPr>
            <a:r>
              <a:rPr lang="en-CA" sz="1400" dirty="0" smtClean="0">
                <a:latin typeface="Museo Sans 300" panose="02000000000000000000" pitchFamily="50" charset="0"/>
              </a:rPr>
              <a:t>Apple sauce or banana</a:t>
            </a:r>
          </a:p>
          <a:p>
            <a:pPr marL="285750" indent="-285750">
              <a:buFont typeface="Arial" panose="020B0604020202020204" pitchFamily="34" charset="0"/>
              <a:buChar char="•"/>
            </a:pPr>
            <a:r>
              <a:rPr lang="en-CA" sz="1400" dirty="0" smtClean="0">
                <a:latin typeface="Museo Sans 300" panose="02000000000000000000" pitchFamily="50" charset="0"/>
              </a:rPr>
              <a:t>Yogurt</a:t>
            </a:r>
          </a:p>
          <a:p>
            <a:pPr marL="285750" indent="-285750">
              <a:buFont typeface="Arial" panose="020B0604020202020204" pitchFamily="34" charset="0"/>
              <a:buChar char="•"/>
            </a:pPr>
            <a:r>
              <a:rPr lang="en-CA" sz="1400" dirty="0" smtClean="0">
                <a:latin typeface="Museo Sans 300" panose="02000000000000000000" pitchFamily="50" charset="0"/>
              </a:rPr>
              <a:t>Mashed </a:t>
            </a:r>
            <a:r>
              <a:rPr lang="en-CA" sz="1400" dirty="0">
                <a:latin typeface="Museo Sans 300" panose="02000000000000000000" pitchFamily="50" charset="0"/>
              </a:rPr>
              <a:t>avocado</a:t>
            </a:r>
            <a:r>
              <a:rPr lang="en-CA" dirty="0">
                <a:latin typeface="Museo Sans 300" panose="02000000000000000000" pitchFamily="50" charset="0"/>
              </a:rPr>
              <a:t/>
            </a:r>
            <a:br>
              <a:rPr lang="en-CA" dirty="0">
                <a:latin typeface="Museo Sans 300" panose="02000000000000000000" pitchFamily="50" charset="0"/>
              </a:rPr>
            </a:br>
            <a:endParaRPr lang="en-CA" sz="1100" dirty="0">
              <a:latin typeface="Museo Sans 300" panose="02000000000000000000" pitchFamily="50" charset="0"/>
            </a:endParaRPr>
          </a:p>
          <a:p>
            <a:pPr algn="ctr"/>
            <a:r>
              <a:rPr lang="en-CA" sz="1600" dirty="0">
                <a:latin typeface="Museo Sans 900" panose="02000000000000000000" pitchFamily="50" charset="0"/>
              </a:rPr>
              <a:t>Try using </a:t>
            </a:r>
            <a:r>
              <a:rPr lang="en-CA" sz="1600" b="1" u="sng" dirty="0" smtClean="0">
                <a:solidFill>
                  <a:srgbClr val="FFC000"/>
                </a:solidFill>
                <a:latin typeface="Museo Sans 900" panose="02000000000000000000" pitchFamily="50" charset="0"/>
              </a:rPr>
              <a:t>unsaturated</a:t>
            </a:r>
            <a:r>
              <a:rPr lang="en-CA" sz="1600" dirty="0" smtClean="0">
                <a:latin typeface="Museo Sans 900" panose="02000000000000000000" pitchFamily="50" charset="0"/>
              </a:rPr>
              <a:t> </a:t>
            </a:r>
            <a:r>
              <a:rPr lang="en-CA" sz="1600" dirty="0">
                <a:latin typeface="Museo Sans 900" panose="02000000000000000000" pitchFamily="50" charset="0"/>
              </a:rPr>
              <a:t>fat instead of </a:t>
            </a:r>
            <a:r>
              <a:rPr lang="en-CA" sz="1600" dirty="0" smtClean="0">
                <a:latin typeface="Museo Sans 900" panose="02000000000000000000" pitchFamily="50" charset="0"/>
              </a:rPr>
              <a:t>saturated</a:t>
            </a:r>
          </a:p>
          <a:p>
            <a:pPr marL="285750" indent="-285750">
              <a:buFont typeface="Arial" panose="020B0604020202020204" pitchFamily="34" charset="0"/>
              <a:buChar char="•"/>
            </a:pPr>
            <a:r>
              <a:rPr lang="en-CA" sz="1400" dirty="0" smtClean="0">
                <a:latin typeface="Museo Sans 300" panose="02000000000000000000" pitchFamily="50" charset="0"/>
              </a:rPr>
              <a:t>Use oils (canola or vegetable)</a:t>
            </a:r>
          </a:p>
        </p:txBody>
      </p:sp>
      <p:sp>
        <p:nvSpPr>
          <p:cNvPr id="16" name="Rectangle 15"/>
          <p:cNvSpPr/>
          <p:nvPr/>
        </p:nvSpPr>
        <p:spPr>
          <a:xfrm>
            <a:off x="1722192" y="5224881"/>
            <a:ext cx="4561791" cy="1308050"/>
          </a:xfrm>
          <a:prstGeom prst="rect">
            <a:avLst/>
          </a:prstGeom>
          <a:noFill/>
        </p:spPr>
        <p:txBody>
          <a:bodyPr wrap="square" anchor="t">
            <a:spAutoFit/>
          </a:bodyPr>
          <a:lstStyle/>
          <a:p>
            <a:pPr algn="ctr"/>
            <a:r>
              <a:rPr lang="en-CA" sz="2400" b="1" dirty="0">
                <a:solidFill>
                  <a:schemeClr val="accent1"/>
                </a:solidFill>
                <a:latin typeface="Museo Sans 900" panose="02000000000000000000" pitchFamily="50" charset="0"/>
              </a:rPr>
              <a:t>Milk and Alternatives</a:t>
            </a:r>
            <a:endParaRPr lang="en-US" sz="2000" dirty="0">
              <a:solidFill>
                <a:schemeClr val="accent1"/>
              </a:solidFill>
              <a:latin typeface="Museo Sans 900" panose="02000000000000000000" pitchFamily="50" charset="0"/>
            </a:endParaRPr>
          </a:p>
          <a:p>
            <a:pPr algn="ctr"/>
            <a:endParaRPr lang="en-CA" sz="500" dirty="0">
              <a:latin typeface="Museo Sans 300" panose="02000000000000000000" pitchFamily="50" charset="0"/>
            </a:endParaRPr>
          </a:p>
          <a:p>
            <a:pPr marL="285750" indent="-285750">
              <a:buFont typeface="Arial" panose="020B0604020202020204" pitchFamily="34" charset="0"/>
              <a:buChar char="•"/>
            </a:pPr>
            <a:r>
              <a:rPr lang="en-CA" sz="1600" dirty="0" smtClean="0">
                <a:latin typeface="Museo Sans 300" panose="02000000000000000000" pitchFamily="50" charset="0"/>
              </a:rPr>
              <a:t>Try </a:t>
            </a:r>
            <a:r>
              <a:rPr lang="en-CA" sz="1600" b="1" dirty="0">
                <a:solidFill>
                  <a:schemeClr val="accent1"/>
                </a:solidFill>
                <a:latin typeface="Museo Sans 300" panose="02000000000000000000" pitchFamily="50" charset="0"/>
              </a:rPr>
              <a:t>Greek yogurt </a:t>
            </a:r>
            <a:r>
              <a:rPr lang="en-CA" sz="1600" dirty="0">
                <a:latin typeface="Museo Sans 300" panose="02000000000000000000" pitchFamily="50" charset="0"/>
              </a:rPr>
              <a:t>instead of sour </a:t>
            </a:r>
            <a:r>
              <a:rPr lang="en-CA" sz="1600" dirty="0" smtClean="0">
                <a:latin typeface="Museo Sans 300" panose="02000000000000000000" pitchFamily="50" charset="0"/>
              </a:rPr>
              <a:t>cream</a:t>
            </a:r>
          </a:p>
          <a:p>
            <a:pPr marL="285750" indent="-285750">
              <a:buFont typeface="Arial" panose="020B0604020202020204" pitchFamily="34" charset="0"/>
              <a:buChar char="•"/>
            </a:pPr>
            <a:r>
              <a:rPr lang="en-CA" sz="1600" dirty="0" smtClean="0">
                <a:latin typeface="Museo Sans 300" panose="02000000000000000000" pitchFamily="50" charset="0"/>
              </a:rPr>
              <a:t>Control </a:t>
            </a:r>
            <a:r>
              <a:rPr lang="en-CA" sz="1600" dirty="0">
                <a:latin typeface="Museo Sans 300" panose="02000000000000000000" pitchFamily="50" charset="0"/>
              </a:rPr>
              <a:t>your </a:t>
            </a:r>
            <a:r>
              <a:rPr lang="en-CA" sz="1600" dirty="0">
                <a:latin typeface="Museo Sans 900" panose="02000000000000000000" pitchFamily="50" charset="0"/>
              </a:rPr>
              <a:t>portion</a:t>
            </a:r>
            <a:r>
              <a:rPr lang="en-CA" sz="1600" dirty="0">
                <a:latin typeface="Museo Sans 300" panose="02000000000000000000" pitchFamily="50" charset="0"/>
              </a:rPr>
              <a:t> </a:t>
            </a:r>
            <a:r>
              <a:rPr lang="en-CA" sz="1600" dirty="0">
                <a:latin typeface="Museo Sans 900" panose="02000000000000000000" pitchFamily="50" charset="0"/>
              </a:rPr>
              <a:t>size</a:t>
            </a:r>
            <a:r>
              <a:rPr lang="en-CA" sz="1600" dirty="0">
                <a:latin typeface="Museo Sans 300" panose="02000000000000000000" pitchFamily="50" charset="0"/>
              </a:rPr>
              <a:t> of </a:t>
            </a:r>
            <a:r>
              <a:rPr lang="en-CA" sz="1600" dirty="0" smtClean="0">
                <a:latin typeface="Museo Sans 300" panose="02000000000000000000" pitchFamily="50" charset="0"/>
              </a:rPr>
              <a:t>cheese</a:t>
            </a:r>
          </a:p>
          <a:p>
            <a:pPr marL="285750" indent="-285750">
              <a:buFont typeface="Arial" panose="020B0604020202020204" pitchFamily="34" charset="0"/>
              <a:buChar char="•"/>
            </a:pPr>
            <a:r>
              <a:rPr lang="en-CA" sz="1600" dirty="0" smtClean="0">
                <a:latin typeface="Museo Sans 300" panose="02000000000000000000" pitchFamily="50" charset="0"/>
              </a:rPr>
              <a:t>Use </a:t>
            </a:r>
            <a:r>
              <a:rPr lang="en-CA" sz="1600" dirty="0">
                <a:latin typeface="Museo Sans 300" panose="02000000000000000000" pitchFamily="50" charset="0"/>
              </a:rPr>
              <a:t>milk instead of </a:t>
            </a:r>
            <a:r>
              <a:rPr lang="en-CA" sz="1600" dirty="0" smtClean="0">
                <a:latin typeface="Museo Sans 300" panose="02000000000000000000" pitchFamily="50" charset="0"/>
              </a:rPr>
              <a:t>cream</a:t>
            </a:r>
            <a:endParaRPr lang="en-CA" sz="1600" dirty="0">
              <a:latin typeface="Museo Sans 300" panose="02000000000000000000" pitchFamily="50" charset="0"/>
            </a:endParaRPr>
          </a:p>
        </p:txBody>
      </p:sp>
      <p:sp>
        <p:nvSpPr>
          <p:cNvPr id="13" name="Title 1"/>
          <p:cNvSpPr>
            <a:spLocks noGrp="1"/>
          </p:cNvSpPr>
          <p:nvPr>
            <p:ph type="title"/>
          </p:nvPr>
        </p:nvSpPr>
        <p:spPr>
          <a:xfrm>
            <a:off x="613278" y="471079"/>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smtClean="0">
                <a:latin typeface="Museo Sans 300" panose="02000000000000000000" pitchFamily="50" charset="0"/>
              </a:rPr>
              <a:t>FATS, PROTEIN, DAIRY</a:t>
            </a:r>
            <a:endParaRPr lang="en-CA" sz="3600" dirty="0">
              <a:latin typeface="Museo Sans 300" panose="02000000000000000000" pitchFamily="50" charset="0"/>
            </a:endParaRPr>
          </a:p>
        </p:txBody>
      </p:sp>
    </p:spTree>
    <p:extLst>
      <p:ext uri="{BB962C8B-B14F-4D97-AF65-F5344CB8AC3E}">
        <p14:creationId xmlns:p14="http://schemas.microsoft.com/office/powerpoint/2010/main" val="4267464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3630"/>
          <a:stretch/>
        </p:blipFill>
        <p:spPr>
          <a:xfrm>
            <a:off x="17741" y="-44970"/>
            <a:ext cx="12212965" cy="6978725"/>
          </a:xfrm>
          <a:prstGeom prst="rect">
            <a:avLst/>
          </a:prstGeom>
        </p:spPr>
      </p:pic>
      <p:sp>
        <p:nvSpPr>
          <p:cNvPr id="52" name="Rectangle 51"/>
          <p:cNvSpPr/>
          <p:nvPr/>
        </p:nvSpPr>
        <p:spPr>
          <a:xfrm>
            <a:off x="-46029" y="1"/>
            <a:ext cx="12192000" cy="68425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2224" y="2718733"/>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8965" y="2653318"/>
            <a:ext cx="3289106" cy="37973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67110" y="2718733"/>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4768" y="454879"/>
            <a:ext cx="11717232" cy="1200329"/>
          </a:xfrm>
          <a:prstGeom prst="rect">
            <a:avLst/>
          </a:prstGeom>
        </p:spPr>
        <p:txBody>
          <a:bodyPr wrap="square">
            <a:spAutoFit/>
          </a:bodyPr>
          <a:lstStyle/>
          <a:p>
            <a:pPr algn="ctr"/>
            <a:r>
              <a:rPr lang="en-US" sz="7200" dirty="0">
                <a:latin typeface="Museo Sans 900" panose="02000000000000000000" pitchFamily="50" charset="0"/>
              </a:rPr>
              <a:t>KNOWLEDGE CHECK</a:t>
            </a:r>
          </a:p>
        </p:txBody>
      </p:sp>
      <p:grpSp>
        <p:nvGrpSpPr>
          <p:cNvPr id="3" name="Group 2"/>
          <p:cNvGrpSpPr/>
          <p:nvPr/>
        </p:nvGrpSpPr>
        <p:grpSpPr>
          <a:xfrm>
            <a:off x="370029" y="1848144"/>
            <a:ext cx="11508388" cy="1158849"/>
            <a:chOff x="282606" y="2421481"/>
            <a:chExt cx="11508388" cy="1158849"/>
          </a:xfrm>
        </p:grpSpPr>
        <p:sp>
          <p:nvSpPr>
            <p:cNvPr id="32" name="Rectangle 31"/>
            <p:cNvSpPr/>
            <p:nvPr/>
          </p:nvSpPr>
          <p:spPr>
            <a:xfrm>
              <a:off x="5223360" y="2713898"/>
              <a:ext cx="2419682"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Museo Sans 900" panose="02000000000000000000" pitchFamily="50" charset="0"/>
                </a:rPr>
                <a:t>ADD FLAVOUR</a:t>
              </a:r>
              <a:endParaRPr lang="en-US" sz="2800" b="1" dirty="0">
                <a:solidFill>
                  <a:schemeClr val="bg1"/>
                </a:solidFill>
                <a:latin typeface="Museo Sans 900" panose="02000000000000000000" pitchFamily="50" charset="0"/>
              </a:endParaRPr>
            </a:p>
          </p:txBody>
        </p:sp>
        <p:sp>
          <p:nvSpPr>
            <p:cNvPr id="33" name="Rectangle 32"/>
            <p:cNvSpPr/>
            <p:nvPr/>
          </p:nvSpPr>
          <p:spPr>
            <a:xfrm>
              <a:off x="9338871" y="2690111"/>
              <a:ext cx="2452123"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Museo Sans 900" panose="02000000000000000000" pitchFamily="50" charset="0"/>
                </a:rPr>
                <a:t>ADAPT</a:t>
              </a:r>
              <a:endParaRPr lang="en-US" sz="2000" b="1" dirty="0">
                <a:solidFill>
                  <a:schemeClr val="bg1"/>
                </a:solidFill>
                <a:latin typeface="Museo Sans 900" panose="02000000000000000000" pitchFamily="50" charset="0"/>
              </a:endParaRPr>
            </a:p>
          </p:txBody>
        </p:sp>
        <p:sp>
          <p:nvSpPr>
            <p:cNvPr id="29" name="Oval 28"/>
            <p:cNvSpPr/>
            <p:nvPr/>
          </p:nvSpPr>
          <p:spPr>
            <a:xfrm>
              <a:off x="4216363" y="2479430"/>
              <a:ext cx="1100900" cy="110090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2</a:t>
              </a:r>
              <a:endParaRPr lang="en-US" sz="8000" dirty="0">
                <a:latin typeface="orange juice" panose="02000000000000000000" pitchFamily="2" charset="0"/>
              </a:endParaRPr>
            </a:p>
          </p:txBody>
        </p:sp>
        <p:sp>
          <p:nvSpPr>
            <p:cNvPr id="30" name="Oval 29"/>
            <p:cNvSpPr/>
            <p:nvPr/>
          </p:nvSpPr>
          <p:spPr>
            <a:xfrm>
              <a:off x="8300985" y="2421481"/>
              <a:ext cx="1121461" cy="1121461"/>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3</a:t>
              </a:r>
              <a:endParaRPr lang="en-US" sz="8000" dirty="0">
                <a:latin typeface="orange juice" panose="02000000000000000000" pitchFamily="2" charset="0"/>
              </a:endParaRPr>
            </a:p>
          </p:txBody>
        </p:sp>
        <p:sp>
          <p:nvSpPr>
            <p:cNvPr id="26" name="Rectangle 25"/>
            <p:cNvSpPr/>
            <p:nvPr/>
          </p:nvSpPr>
          <p:spPr>
            <a:xfrm>
              <a:off x="1280765" y="2685607"/>
              <a:ext cx="2419682"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Museo Sans 900" panose="02000000000000000000" pitchFamily="50" charset="0"/>
                </a:rPr>
                <a:t>LIMIT SODIUM</a:t>
              </a:r>
              <a:endParaRPr lang="en-US" sz="2800" b="1" dirty="0">
                <a:solidFill>
                  <a:schemeClr val="bg1"/>
                </a:solidFill>
                <a:latin typeface="Museo Sans 900" panose="02000000000000000000" pitchFamily="50" charset="0"/>
              </a:endParaRPr>
            </a:p>
          </p:txBody>
        </p:sp>
        <p:sp>
          <p:nvSpPr>
            <p:cNvPr id="7" name="Oval 6"/>
            <p:cNvSpPr/>
            <p:nvPr/>
          </p:nvSpPr>
          <p:spPr>
            <a:xfrm>
              <a:off x="282606" y="2451112"/>
              <a:ext cx="1091830" cy="109183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1</a:t>
              </a:r>
            </a:p>
          </p:txBody>
        </p:sp>
      </p:grpSp>
      <p:sp>
        <p:nvSpPr>
          <p:cNvPr id="22" name="Oval 21"/>
          <p:cNvSpPr/>
          <p:nvPr/>
        </p:nvSpPr>
        <p:spPr>
          <a:xfrm>
            <a:off x="776945" y="3425361"/>
            <a:ext cx="2634916" cy="2634916"/>
          </a:xfrm>
          <a:prstGeom prst="ellipse">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72594" y="4153615"/>
            <a:ext cx="2314202" cy="1200329"/>
          </a:xfrm>
          <a:prstGeom prst="rect">
            <a:avLst/>
          </a:prstGeom>
          <a:noFill/>
        </p:spPr>
        <p:txBody>
          <a:bodyPr wrap="square" rtlCol="0">
            <a:spAutoFit/>
          </a:bodyPr>
          <a:lstStyle/>
          <a:p>
            <a:r>
              <a:rPr lang="en-US" sz="3600" b="1" dirty="0">
                <a:solidFill>
                  <a:schemeClr val="bg1"/>
                </a:solidFill>
                <a:latin typeface="Museo Sans 900" panose="02000000000000000000" pitchFamily="50" charset="0"/>
              </a:rPr>
              <a:t>&lt;200mg</a:t>
            </a:r>
          </a:p>
          <a:p>
            <a:r>
              <a:rPr lang="en-US" sz="3600" b="1" dirty="0">
                <a:solidFill>
                  <a:schemeClr val="bg1"/>
                </a:solidFill>
                <a:latin typeface="Museo Sans 900" panose="02000000000000000000" pitchFamily="50" charset="0"/>
              </a:rPr>
              <a:t>&lt;10% DV</a:t>
            </a:r>
          </a:p>
        </p:txBody>
      </p:sp>
      <p:pic>
        <p:nvPicPr>
          <p:cNvPr id="37" name="Picture 3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63269"/>
          <a:stretch/>
        </p:blipFill>
        <p:spPr>
          <a:xfrm>
            <a:off x="4639234" y="3203939"/>
            <a:ext cx="811061" cy="1104062"/>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1633" y="5313893"/>
            <a:ext cx="644769" cy="920072"/>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8560" y="4487596"/>
            <a:ext cx="633334" cy="506667"/>
          </a:xfrm>
          <a:prstGeom prst="rect">
            <a:avLst/>
          </a:prstGeom>
        </p:spPr>
      </p:pic>
      <p:sp>
        <p:nvSpPr>
          <p:cNvPr id="40" name="TextBox 39"/>
          <p:cNvSpPr txBox="1"/>
          <p:nvPr/>
        </p:nvSpPr>
        <p:spPr>
          <a:xfrm>
            <a:off x="5329302" y="3577157"/>
            <a:ext cx="2378769" cy="369332"/>
          </a:xfrm>
          <a:prstGeom prst="rect">
            <a:avLst/>
          </a:prstGeom>
          <a:noFill/>
        </p:spPr>
        <p:txBody>
          <a:bodyPr wrap="square" rtlCol="0">
            <a:spAutoFit/>
          </a:bodyPr>
          <a:lstStyle/>
          <a:p>
            <a:r>
              <a:rPr lang="en-US" dirty="0">
                <a:latin typeface="Museo Sans 900" panose="02000000000000000000" pitchFamily="50" charset="0"/>
              </a:rPr>
              <a:t>HERBS AND SPICES</a:t>
            </a:r>
          </a:p>
        </p:txBody>
      </p:sp>
      <p:sp>
        <p:nvSpPr>
          <p:cNvPr id="41" name="TextBox 40"/>
          <p:cNvSpPr txBox="1"/>
          <p:nvPr/>
        </p:nvSpPr>
        <p:spPr>
          <a:xfrm>
            <a:off x="5327546" y="4540618"/>
            <a:ext cx="2248911" cy="646331"/>
          </a:xfrm>
          <a:prstGeom prst="rect">
            <a:avLst/>
          </a:prstGeom>
          <a:noFill/>
        </p:spPr>
        <p:txBody>
          <a:bodyPr wrap="square" rtlCol="0">
            <a:spAutoFit/>
          </a:bodyPr>
          <a:lstStyle/>
          <a:p>
            <a:r>
              <a:rPr lang="en-US" dirty="0">
                <a:latin typeface="Museo Sans 900" panose="02000000000000000000" pitchFamily="50" charset="0"/>
              </a:rPr>
              <a:t>ACIDS, SAUCES, BROTH </a:t>
            </a:r>
          </a:p>
        </p:txBody>
      </p:sp>
      <p:sp>
        <p:nvSpPr>
          <p:cNvPr id="42" name="TextBox 41"/>
          <p:cNvSpPr txBox="1"/>
          <p:nvPr/>
        </p:nvSpPr>
        <p:spPr>
          <a:xfrm>
            <a:off x="5382563" y="5534544"/>
            <a:ext cx="2382351" cy="369332"/>
          </a:xfrm>
          <a:prstGeom prst="rect">
            <a:avLst/>
          </a:prstGeom>
          <a:noFill/>
        </p:spPr>
        <p:txBody>
          <a:bodyPr wrap="square" rtlCol="0">
            <a:spAutoFit/>
          </a:bodyPr>
          <a:lstStyle/>
          <a:p>
            <a:r>
              <a:rPr lang="en-US" dirty="0">
                <a:latin typeface="Museo Sans 900" panose="02000000000000000000" pitchFamily="50" charset="0"/>
              </a:rPr>
              <a:t>COOKING METHOD</a:t>
            </a:r>
          </a:p>
        </p:txBody>
      </p:sp>
      <p:sp>
        <p:nvSpPr>
          <p:cNvPr id="44" name="TextBox 43"/>
          <p:cNvSpPr txBox="1"/>
          <p:nvPr/>
        </p:nvSpPr>
        <p:spPr>
          <a:xfrm>
            <a:off x="9449403" y="5664693"/>
            <a:ext cx="2371750" cy="584775"/>
          </a:xfrm>
          <a:prstGeom prst="rect">
            <a:avLst/>
          </a:prstGeom>
          <a:noFill/>
        </p:spPr>
        <p:txBody>
          <a:bodyPr wrap="square" rtlCol="0">
            <a:spAutoFit/>
          </a:bodyPr>
          <a:lstStyle/>
          <a:p>
            <a:r>
              <a:rPr lang="en-US" sz="1600" b="1" dirty="0">
                <a:latin typeface="Museo Sans 900" panose="02000000000000000000" pitchFamily="50" charset="0"/>
              </a:rPr>
              <a:t>Minimize Fat (look for lean and low fat)</a:t>
            </a:r>
          </a:p>
        </p:txBody>
      </p:sp>
      <p:sp>
        <p:nvSpPr>
          <p:cNvPr id="45" name="Oval 44"/>
          <p:cNvSpPr/>
          <p:nvPr/>
        </p:nvSpPr>
        <p:spPr>
          <a:xfrm>
            <a:off x="8649341" y="3080006"/>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46" name="Oval 45"/>
          <p:cNvSpPr/>
          <p:nvPr/>
        </p:nvSpPr>
        <p:spPr>
          <a:xfrm>
            <a:off x="8649341" y="3887552"/>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47" name="Oval 46"/>
          <p:cNvSpPr/>
          <p:nvPr/>
        </p:nvSpPr>
        <p:spPr>
          <a:xfrm>
            <a:off x="8649341" y="4712031"/>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48" name="Oval 47"/>
          <p:cNvSpPr/>
          <p:nvPr/>
        </p:nvSpPr>
        <p:spPr>
          <a:xfrm>
            <a:off x="8656143" y="5538093"/>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49" name="Rectangle 48"/>
          <p:cNvSpPr/>
          <p:nvPr/>
        </p:nvSpPr>
        <p:spPr>
          <a:xfrm>
            <a:off x="9394349" y="3221175"/>
            <a:ext cx="2449710" cy="338554"/>
          </a:xfrm>
          <a:prstGeom prst="rect">
            <a:avLst/>
          </a:prstGeom>
        </p:spPr>
        <p:txBody>
          <a:bodyPr wrap="none">
            <a:spAutoFit/>
          </a:bodyPr>
          <a:lstStyle/>
          <a:p>
            <a:r>
              <a:rPr lang="en-US" sz="1600" b="1" dirty="0">
                <a:latin typeface="Museo Sans 900" panose="02000000000000000000" pitchFamily="50" charset="0"/>
              </a:rPr>
              <a:t>Swap/Decrease Sugars</a:t>
            </a:r>
          </a:p>
        </p:txBody>
      </p:sp>
      <p:sp>
        <p:nvSpPr>
          <p:cNvPr id="50" name="Rectangle 49"/>
          <p:cNvSpPr/>
          <p:nvPr/>
        </p:nvSpPr>
        <p:spPr>
          <a:xfrm>
            <a:off x="9436978" y="4053209"/>
            <a:ext cx="2337959" cy="584775"/>
          </a:xfrm>
          <a:prstGeom prst="rect">
            <a:avLst/>
          </a:prstGeom>
        </p:spPr>
        <p:txBody>
          <a:bodyPr wrap="square">
            <a:spAutoFit/>
          </a:bodyPr>
          <a:lstStyle/>
          <a:p>
            <a:r>
              <a:rPr lang="en-US" sz="1600" b="1" dirty="0">
                <a:latin typeface="Museo Sans 900" panose="02000000000000000000" pitchFamily="50" charset="0"/>
              </a:rPr>
              <a:t>Add Fibre (whole grains)</a:t>
            </a:r>
          </a:p>
        </p:txBody>
      </p:sp>
      <p:sp>
        <p:nvSpPr>
          <p:cNvPr id="51" name="Rectangle 50"/>
          <p:cNvSpPr/>
          <p:nvPr/>
        </p:nvSpPr>
        <p:spPr>
          <a:xfrm>
            <a:off x="9449403" y="4882443"/>
            <a:ext cx="2469202" cy="338554"/>
          </a:xfrm>
          <a:prstGeom prst="rect">
            <a:avLst/>
          </a:prstGeom>
        </p:spPr>
        <p:txBody>
          <a:bodyPr wrap="none">
            <a:spAutoFit/>
          </a:bodyPr>
          <a:lstStyle/>
          <a:p>
            <a:r>
              <a:rPr lang="en-US" sz="1600" b="1" dirty="0">
                <a:latin typeface="Museo Sans 900" panose="02000000000000000000" pitchFamily="50" charset="0"/>
              </a:rPr>
              <a:t>Add MORE Vegetables!</a:t>
            </a:r>
          </a:p>
        </p:txBody>
      </p:sp>
    </p:spTree>
    <p:extLst>
      <p:ext uri="{BB962C8B-B14F-4D97-AF65-F5344CB8AC3E}">
        <p14:creationId xmlns:p14="http://schemas.microsoft.com/office/powerpoint/2010/main" val="593846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sil, Herb, Culinary Herbs, Spice, Green, Plant"/>
          <p:cNvPicPr>
            <a:picLocks noChangeAspect="1" noChangeArrowheads="1"/>
          </p:cNvPicPr>
          <p:nvPr/>
        </p:nvPicPr>
        <p:blipFill rotWithShape="1">
          <a:blip r:embed="rId2">
            <a:extLst>
              <a:ext uri="{28A0092B-C50C-407E-A947-70E740481C1C}">
                <a14:useLocalDpi xmlns:a14="http://schemas.microsoft.com/office/drawing/2010/main" val="0"/>
              </a:ext>
            </a:extLst>
          </a:blip>
          <a:srcRect b="15303"/>
          <a:stretch/>
        </p:blipFill>
        <p:spPr bwMode="auto">
          <a:xfrm>
            <a:off x="0" y="1"/>
            <a:ext cx="12192000" cy="68841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397888" y="1273422"/>
            <a:ext cx="7396219" cy="295261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dirty="0">
                <a:solidFill>
                  <a:schemeClr val="bg1"/>
                </a:solidFill>
                <a:latin typeface="Museo Sans 900" panose="02000000000000000000" pitchFamily="50" charset="0"/>
              </a:rPr>
              <a:t>ACTIVITY TIME!</a:t>
            </a:r>
          </a:p>
        </p:txBody>
      </p:sp>
      <p:sp>
        <p:nvSpPr>
          <p:cNvPr id="9" name="Rectangle 8"/>
          <p:cNvSpPr/>
          <p:nvPr/>
        </p:nvSpPr>
        <p:spPr>
          <a:xfrm>
            <a:off x="3404414" y="4226039"/>
            <a:ext cx="5720536"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chemeClr val="bg1"/>
                </a:solidFill>
                <a:latin typeface="Museo Sans 300" panose="02000000000000000000" pitchFamily="50" charset="0"/>
              </a:rPr>
              <a:t>FILL OUT YOUR HANDOUT!</a:t>
            </a:r>
          </a:p>
        </p:txBody>
      </p:sp>
    </p:spTree>
    <p:extLst>
      <p:ext uri="{BB962C8B-B14F-4D97-AF65-F5344CB8AC3E}">
        <p14:creationId xmlns:p14="http://schemas.microsoft.com/office/powerpoint/2010/main" val="59046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urnal, Write, Blank, Pages, Notes, Notebook, Di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11500" dirty="0">
                <a:solidFill>
                  <a:schemeClr val="bg1"/>
                </a:solidFill>
              </a:rPr>
              <a:t>Icebreaker</a:t>
            </a:r>
            <a:endParaRPr lang="en-US" dirty="0">
              <a:solidFill>
                <a:schemeClr val="bg1"/>
              </a:solidFill>
            </a:endParaRPr>
          </a:p>
        </p:txBody>
      </p:sp>
      <p:sp>
        <p:nvSpPr>
          <p:cNvPr id="3" name="Content Placeholder 2"/>
          <p:cNvSpPr>
            <a:spLocks noGrp="1"/>
          </p:cNvSpPr>
          <p:nvPr>
            <p:ph idx="1"/>
          </p:nvPr>
        </p:nvSpPr>
        <p:spPr>
          <a:xfrm>
            <a:off x="2088751" y="2638696"/>
            <a:ext cx="8655449" cy="2847703"/>
          </a:xfrm>
          <a:solidFill>
            <a:schemeClr val="tx1">
              <a:alpha val="32157"/>
            </a:schemeClr>
          </a:solidFill>
        </p:spPr>
        <p:txBody>
          <a:bodyPr anchor="ctr">
            <a:normAutofit/>
          </a:bodyPr>
          <a:lstStyle/>
          <a:p>
            <a:pPr algn="ctr"/>
            <a:r>
              <a:rPr lang="en-US" sz="2800" dirty="0">
                <a:solidFill>
                  <a:schemeClr val="bg1"/>
                </a:solidFill>
              </a:rPr>
              <a:t>Have you tried any recipes that you learned here?</a:t>
            </a:r>
          </a:p>
          <a:p>
            <a:pPr algn="ctr"/>
            <a:r>
              <a:rPr lang="en-US" sz="2800" dirty="0">
                <a:solidFill>
                  <a:schemeClr val="bg1"/>
                </a:solidFill>
              </a:rPr>
              <a:t>Have you used anything you have learned?</a:t>
            </a:r>
          </a:p>
          <a:p>
            <a:pPr algn="ctr"/>
            <a:r>
              <a:rPr lang="en-US" sz="2800" dirty="0" smtClean="0">
                <a:solidFill>
                  <a:schemeClr val="bg1"/>
                </a:solidFill>
              </a:rPr>
              <a:t>Are you planning </a:t>
            </a:r>
            <a:r>
              <a:rPr lang="en-US" sz="2800" dirty="0">
                <a:solidFill>
                  <a:schemeClr val="bg1"/>
                </a:solidFill>
              </a:rPr>
              <a:t>to </a:t>
            </a:r>
            <a:r>
              <a:rPr lang="en-US" sz="2800" dirty="0" smtClean="0">
                <a:solidFill>
                  <a:schemeClr val="bg1"/>
                </a:solidFill>
              </a:rPr>
              <a:t>try </a:t>
            </a:r>
            <a:r>
              <a:rPr lang="en-US" sz="2800" dirty="0">
                <a:solidFill>
                  <a:schemeClr val="bg1"/>
                </a:solidFill>
              </a:rPr>
              <a:t>anything?</a:t>
            </a:r>
          </a:p>
        </p:txBody>
      </p:sp>
    </p:spTree>
    <p:extLst>
      <p:ext uri="{BB962C8B-B14F-4D97-AF65-F5344CB8AC3E}">
        <p14:creationId xmlns:p14="http://schemas.microsoft.com/office/powerpoint/2010/main" val="1679844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a:solidFill>
                  <a:srgbClr val="3E4662"/>
                </a:solidFill>
              </a:rPr>
              <a:t>where IS </a:t>
            </a:r>
            <a:r>
              <a:rPr lang="en-US" sz="6600" dirty="0" smtClean="0">
                <a:solidFill>
                  <a:srgbClr val="3E4662"/>
                </a:solidFill>
              </a:rPr>
              <a:t>IT hiding?</a:t>
            </a:r>
            <a:endParaRPr lang="fr-CA" sz="6600" dirty="0">
              <a:solidFill>
                <a:srgbClr val="3E4662"/>
              </a:solidFill>
            </a:endParaRPr>
          </a:p>
        </p:txBody>
      </p:sp>
      <p:cxnSp>
        <p:nvCxnSpPr>
          <p:cNvPr id="12" name="Straight Arrow Connector 11"/>
          <p:cNvCxnSpPr/>
          <p:nvPr/>
        </p:nvCxnSpPr>
        <p:spPr>
          <a:xfrm flipH="1">
            <a:off x="8109284" y="3970421"/>
            <a:ext cx="2634916" cy="0"/>
          </a:xfrm>
          <a:prstGeom prst="straightConnector1">
            <a:avLst/>
          </a:prstGeom>
          <a:ln w="76200">
            <a:solidFill>
              <a:srgbClr val="167D9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36419" y="2967486"/>
            <a:ext cx="2986665" cy="28522"/>
          </a:xfrm>
          <a:prstGeom prst="straightConnector1">
            <a:avLst/>
          </a:prstGeom>
          <a:ln w="76200">
            <a:solidFill>
              <a:srgbClr val="92AD3C"/>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80142">
            <a:off x="2897542" y="2017272"/>
            <a:ext cx="6358679" cy="4243184"/>
          </a:xfrm>
          <a:prstGeom prst="rect">
            <a:avLst/>
          </a:prstGeom>
        </p:spPr>
      </p:pic>
      <p:cxnSp>
        <p:nvCxnSpPr>
          <p:cNvPr id="19" name="Straight Arrow Connector 18"/>
          <p:cNvCxnSpPr/>
          <p:nvPr/>
        </p:nvCxnSpPr>
        <p:spPr>
          <a:xfrm>
            <a:off x="1248451" y="3790997"/>
            <a:ext cx="2758065" cy="0"/>
          </a:xfrm>
          <a:prstGeom prst="straightConnector1">
            <a:avLst/>
          </a:prstGeom>
          <a:ln w="76200">
            <a:solidFill>
              <a:srgbClr val="F6931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48451" y="4986304"/>
            <a:ext cx="2974633" cy="0"/>
          </a:xfrm>
          <a:prstGeom prst="straightConnector1">
            <a:avLst/>
          </a:prstGeom>
          <a:ln w="76200">
            <a:solidFill>
              <a:srgbClr val="F05A28"/>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1947" y="3429000"/>
            <a:ext cx="2298032" cy="433137"/>
          </a:xfrm>
          <a:prstGeom prst="rect">
            <a:avLst/>
          </a:prstGeom>
          <a:noFill/>
        </p:spPr>
        <p:txBody>
          <a:bodyPr wrap="square" rtlCol="0">
            <a:spAutoFit/>
          </a:bodyPr>
          <a:lstStyle/>
          <a:p>
            <a:endParaRPr lang="en-US" dirty="0"/>
          </a:p>
        </p:txBody>
      </p:sp>
      <p:sp>
        <p:nvSpPr>
          <p:cNvPr id="25" name="TextBox 24"/>
          <p:cNvSpPr txBox="1"/>
          <p:nvPr/>
        </p:nvSpPr>
        <p:spPr>
          <a:xfrm>
            <a:off x="8181473" y="3492805"/>
            <a:ext cx="2658979" cy="338554"/>
          </a:xfrm>
          <a:prstGeom prst="rect">
            <a:avLst/>
          </a:prstGeom>
          <a:noFill/>
        </p:spPr>
        <p:txBody>
          <a:bodyPr wrap="square" rtlCol="0">
            <a:spAutoFit/>
          </a:bodyPr>
          <a:lstStyle/>
          <a:p>
            <a:r>
              <a:rPr lang="en-US" sz="1600" b="1" dirty="0">
                <a:solidFill>
                  <a:srgbClr val="167D9D"/>
                </a:solidFill>
                <a:latin typeface="Museo Sans 900" panose="02000000000000000000" pitchFamily="50" charset="0"/>
              </a:rPr>
              <a:t>77% PROCESSED FOODS</a:t>
            </a:r>
          </a:p>
        </p:txBody>
      </p:sp>
      <p:sp>
        <p:nvSpPr>
          <p:cNvPr id="27" name="TextBox 26"/>
          <p:cNvSpPr txBox="1"/>
          <p:nvPr/>
        </p:nvSpPr>
        <p:spPr>
          <a:xfrm>
            <a:off x="1153613" y="2598154"/>
            <a:ext cx="3237913" cy="338554"/>
          </a:xfrm>
          <a:prstGeom prst="rect">
            <a:avLst/>
          </a:prstGeom>
          <a:noFill/>
        </p:spPr>
        <p:txBody>
          <a:bodyPr wrap="square" rtlCol="0">
            <a:spAutoFit/>
          </a:bodyPr>
          <a:lstStyle/>
          <a:p>
            <a:r>
              <a:rPr lang="en-US" sz="1600" b="1" dirty="0">
                <a:solidFill>
                  <a:srgbClr val="92AD3C"/>
                </a:solidFill>
                <a:latin typeface="Museo Sans 900" panose="02000000000000000000" pitchFamily="50" charset="0"/>
              </a:rPr>
              <a:t>5% ADDED DURING COOKING</a:t>
            </a:r>
          </a:p>
        </p:txBody>
      </p:sp>
      <p:sp>
        <p:nvSpPr>
          <p:cNvPr id="28" name="TextBox 27"/>
          <p:cNvSpPr txBox="1"/>
          <p:nvPr/>
        </p:nvSpPr>
        <p:spPr>
          <a:xfrm>
            <a:off x="1180860" y="3393143"/>
            <a:ext cx="2770097" cy="338554"/>
          </a:xfrm>
          <a:prstGeom prst="rect">
            <a:avLst/>
          </a:prstGeom>
          <a:noFill/>
        </p:spPr>
        <p:txBody>
          <a:bodyPr wrap="square" rtlCol="0">
            <a:spAutoFit/>
          </a:bodyPr>
          <a:lstStyle/>
          <a:p>
            <a:r>
              <a:rPr lang="en-US" sz="1600" b="1" dirty="0">
                <a:solidFill>
                  <a:srgbClr val="F6931D"/>
                </a:solidFill>
                <a:latin typeface="Museo Sans 900" panose="02000000000000000000" pitchFamily="50" charset="0"/>
              </a:rPr>
              <a:t>6% ADDED AT THE TABLE</a:t>
            </a:r>
          </a:p>
        </p:txBody>
      </p:sp>
      <p:sp>
        <p:nvSpPr>
          <p:cNvPr id="29" name="TextBox 28"/>
          <p:cNvSpPr txBox="1"/>
          <p:nvPr/>
        </p:nvSpPr>
        <p:spPr>
          <a:xfrm>
            <a:off x="1153613" y="4588450"/>
            <a:ext cx="3081502" cy="338554"/>
          </a:xfrm>
          <a:prstGeom prst="rect">
            <a:avLst/>
          </a:prstGeom>
          <a:noFill/>
        </p:spPr>
        <p:txBody>
          <a:bodyPr wrap="square" rtlCol="0">
            <a:spAutoFit/>
          </a:bodyPr>
          <a:lstStyle/>
          <a:p>
            <a:r>
              <a:rPr lang="en-US" sz="1600" b="1" dirty="0">
                <a:solidFill>
                  <a:srgbClr val="F05A28"/>
                </a:solidFill>
                <a:latin typeface="Museo Sans 900" panose="02000000000000000000" pitchFamily="50" charset="0"/>
              </a:rPr>
              <a:t>12% NATURALLY OCCURING</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0637" b="84382" l="18213" r="83261"/>
                    </a14:imgEffect>
                  </a14:imgLayer>
                </a14:imgProps>
              </a:ext>
              <a:ext uri="{28A0092B-C50C-407E-A947-70E740481C1C}">
                <a14:useLocalDpi xmlns:a14="http://schemas.microsoft.com/office/drawing/2010/main" val="0"/>
              </a:ext>
            </a:extLst>
          </a:blip>
          <a:srcRect l="19309" t="21304" r="20583" b="20274"/>
          <a:stretch/>
        </p:blipFill>
        <p:spPr>
          <a:xfrm rot="763969">
            <a:off x="3905486" y="1872102"/>
            <a:ext cx="4316313" cy="4566377"/>
          </a:xfrm>
          <a:prstGeom prst="rect">
            <a:avLst/>
          </a:prstGeom>
        </p:spPr>
      </p:pic>
    </p:spTree>
    <p:extLst>
      <p:ext uri="{BB962C8B-B14F-4D97-AF65-F5344CB8AC3E}">
        <p14:creationId xmlns:p14="http://schemas.microsoft.com/office/powerpoint/2010/main" val="15101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900" y="635008"/>
            <a:ext cx="9720072" cy="1499616"/>
          </a:xfrm>
        </p:spPr>
        <p:txBody>
          <a:bodyPr>
            <a:normAutofit/>
          </a:bodyPr>
          <a:lstStyle/>
          <a:p>
            <a:r>
              <a:rPr lang="en-CA" sz="6000" dirty="0">
                <a:solidFill>
                  <a:srgbClr val="3E4662"/>
                </a:solidFill>
              </a:rPr>
              <a:t>BANANA MUFFINS</a:t>
            </a:r>
            <a:endParaRPr lang="en-CA" sz="5400" dirty="0">
              <a:solidFill>
                <a:srgbClr val="3E4662"/>
              </a:solidFill>
              <a:latin typeface="Gill Sans MT Condensed" panose="020B0506020104020203"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71113339"/>
              </p:ext>
            </p:extLst>
          </p:nvPr>
        </p:nvGraphicFramePr>
        <p:xfrm>
          <a:off x="2324537" y="2420888"/>
          <a:ext cx="7620328" cy="3888432"/>
        </p:xfrm>
        <a:graphic>
          <a:graphicData uri="http://schemas.openxmlformats.org/drawingml/2006/table">
            <a:tbl>
              <a:tblPr firstRow="1" firstCol="1" bandRow="1" bandCol="1"/>
              <a:tblGrid>
                <a:gridCol w="3807270">
                  <a:extLst>
                    <a:ext uri="{9D8B030D-6E8A-4147-A177-3AD203B41FA5}">
                      <a16:colId xmlns:a16="http://schemas.microsoft.com/office/drawing/2014/main" val="20000"/>
                    </a:ext>
                  </a:extLst>
                </a:gridCol>
                <a:gridCol w="3813058">
                  <a:extLst>
                    <a:ext uri="{9D8B030D-6E8A-4147-A177-3AD203B41FA5}">
                      <a16:colId xmlns:a16="http://schemas.microsoft.com/office/drawing/2014/main" val="20001"/>
                    </a:ext>
                  </a:extLst>
                </a:gridCol>
              </a:tblGrid>
              <a:tr h="324036">
                <a:tc>
                  <a:txBody>
                    <a:bodyPr/>
                    <a:lstStyle/>
                    <a:p>
                      <a:pPr marL="0" marR="0" algn="ctr">
                        <a:spcBef>
                          <a:spcPts val="0"/>
                        </a:spcBef>
                        <a:spcAft>
                          <a:spcPts val="0"/>
                        </a:spcAft>
                      </a:pPr>
                      <a:r>
                        <a:rPr lang="en-US" sz="1800" b="1" dirty="0">
                          <a:effectLst/>
                          <a:latin typeface="Museo Sans 900" panose="02000000000000000000" pitchFamily="50" charset="0"/>
                          <a:ea typeface="Cambria" panose="02040503050406030204" pitchFamily="18" charset="0"/>
                          <a:cs typeface="Times New Roman" panose="02020603050405020304" pitchFamily="18" charset="0"/>
                        </a:rPr>
                        <a:t>Ingredients</a:t>
                      </a:r>
                      <a:endParaRPr lang="en-US" sz="1600" dirty="0">
                        <a:effectLst/>
                        <a:latin typeface="Museo Sans 9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A28"/>
                    </a:solidFill>
                  </a:tcPr>
                </a:tc>
                <a:tc>
                  <a:txBody>
                    <a:bodyPr/>
                    <a:lstStyle/>
                    <a:p>
                      <a:pPr marL="0" marR="0" algn="ctr">
                        <a:spcBef>
                          <a:spcPts val="0"/>
                        </a:spcBef>
                        <a:spcAft>
                          <a:spcPts val="0"/>
                        </a:spcAft>
                      </a:pPr>
                      <a:r>
                        <a:rPr lang="en-US" sz="1800" b="1" i="1" dirty="0">
                          <a:effectLst/>
                          <a:latin typeface="Museo Sans 900" panose="02000000000000000000" pitchFamily="50" charset="0"/>
                          <a:ea typeface="Cambria" panose="02040503050406030204" pitchFamily="18" charset="0"/>
                          <a:cs typeface="Times New Roman" panose="02020603050405020304" pitchFamily="18" charset="0"/>
                        </a:rPr>
                        <a:t>NEW</a:t>
                      </a:r>
                      <a:r>
                        <a:rPr lang="en-US" sz="1800" b="1" dirty="0">
                          <a:effectLst/>
                          <a:latin typeface="Museo Sans 900" panose="02000000000000000000" pitchFamily="50" charset="0"/>
                          <a:ea typeface="Cambria" panose="02040503050406030204" pitchFamily="18" charset="0"/>
                          <a:cs typeface="Times New Roman" panose="02020603050405020304" pitchFamily="18" charset="0"/>
                        </a:rPr>
                        <a:t> </a:t>
                      </a:r>
                      <a:r>
                        <a:rPr lang="en-US" sz="1800" b="1" dirty="0" smtClean="0">
                          <a:effectLst/>
                          <a:latin typeface="Museo Sans 900" panose="02000000000000000000" pitchFamily="50" charset="0"/>
                          <a:ea typeface="Cambria" panose="02040503050406030204" pitchFamily="18" charset="0"/>
                          <a:cs typeface="Times New Roman" panose="02020603050405020304" pitchFamily="18" charset="0"/>
                        </a:rPr>
                        <a:t> Ingredients</a:t>
                      </a:r>
                      <a:endParaRPr lang="en-US" sz="1600" dirty="0">
                        <a:effectLst/>
                        <a:latin typeface="Museo Sans 9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A28"/>
                    </a:solidFill>
                  </a:tcPr>
                </a:tc>
                <a:extLst>
                  <a:ext uri="{0D108BD9-81ED-4DB2-BD59-A6C34878D82A}">
                    <a16:rowId xmlns:a16="http://schemas.microsoft.com/office/drawing/2014/main" val="10000"/>
                  </a:ext>
                </a:extLst>
              </a:tr>
              <a:tr h="324036">
                <a:tc>
                  <a:txBody>
                    <a:bodyPr/>
                    <a:lstStyle/>
                    <a:p>
                      <a:pPr marL="0" marR="0">
                        <a:spcBef>
                          <a:spcPts val="0"/>
                        </a:spcBef>
                        <a:spcAft>
                          <a:spcPts val="0"/>
                        </a:spcAft>
                      </a:pPr>
                      <a:r>
                        <a:rPr lang="en-US" sz="1400" dirty="0" smtClean="0">
                          <a:effectLst/>
                          <a:latin typeface="Museo Sans 300" panose="02000000000000000000" pitchFamily="50" charset="0"/>
                          <a:ea typeface="Cambria" panose="02040503050406030204" pitchFamily="18" charset="0"/>
                          <a:cs typeface="Times New Roman" panose="02020603050405020304" pitchFamily="18" charset="0"/>
                        </a:rPr>
                        <a:t>2</a:t>
                      </a:r>
                      <a:r>
                        <a:rPr lang="en-US" sz="1400" baseline="0" dirty="0" smtClean="0">
                          <a:effectLst/>
                          <a:latin typeface="Museo Sans 300" panose="02000000000000000000" pitchFamily="50" charset="0"/>
                          <a:ea typeface="Cambria" panose="02040503050406030204" pitchFamily="18" charset="0"/>
                          <a:cs typeface="Times New Roman" panose="02020603050405020304" pitchFamily="18" charset="0"/>
                        </a:rPr>
                        <a:t>  </a:t>
                      </a:r>
                      <a:r>
                        <a:rPr lang="en-US" sz="1400" dirty="0" smtClean="0">
                          <a:effectLst/>
                          <a:latin typeface="Museo Sans 300" panose="02000000000000000000" pitchFamily="50" charset="0"/>
                          <a:ea typeface="Cambria" panose="02040503050406030204" pitchFamily="18" charset="0"/>
                          <a:cs typeface="Times New Roman" panose="02020603050405020304" pitchFamily="18" charset="0"/>
                        </a:rPr>
                        <a:t>1/2 </a:t>
                      </a:r>
                      <a:r>
                        <a:rPr lang="en-US" sz="1400" dirty="0">
                          <a:effectLst/>
                          <a:latin typeface="Museo Sans 300" panose="02000000000000000000" pitchFamily="50" charset="0"/>
                          <a:ea typeface="Cambria" panose="02040503050406030204" pitchFamily="18" charset="0"/>
                          <a:cs typeface="Times New Roman" panose="02020603050405020304" pitchFamily="18" charset="0"/>
                        </a:rPr>
                        <a:t>cups (625 mL) all-purpose flour</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 cup (250 mL) packed brown sugar</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1-1/2 tsp (7 mL) baking powder</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tsp (5 mL) baking soda</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1/2 tsp (2 mL) salt</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2 eggs</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cup (250 mL) </a:t>
                      </a:r>
                      <a:r>
                        <a:rPr lang="en-US" sz="1400" dirty="0" smtClean="0">
                          <a:effectLst/>
                          <a:latin typeface="Museo Sans 300" panose="02000000000000000000" pitchFamily="50" charset="0"/>
                          <a:ea typeface="Cambria" panose="02040503050406030204" pitchFamily="18" charset="0"/>
                          <a:cs typeface="Times New Roman" panose="02020603050405020304" pitchFamily="18" charset="0"/>
                        </a:rPr>
                        <a:t>milk</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 cup (250 mL) mashed bananas</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1/3 cup (75 mL) butter</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tsp (5 mL) vanilla</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3/4 cup (175 mL) chocolate chips</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219" y="484262"/>
            <a:ext cx="1867492" cy="1520255"/>
          </a:xfrm>
          <a:prstGeom prst="rect">
            <a:avLst/>
          </a:prstGeom>
        </p:spPr>
      </p:pic>
      <p:sp>
        <p:nvSpPr>
          <p:cNvPr id="3" name="Rectangle 2"/>
          <p:cNvSpPr/>
          <p:nvPr/>
        </p:nvSpPr>
        <p:spPr>
          <a:xfrm>
            <a:off x="6124063" y="3058068"/>
            <a:ext cx="3913572"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3/4 cup (175 ml) packed brown sugar</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5" name="Rectangle 4"/>
          <p:cNvSpPr/>
          <p:nvPr/>
        </p:nvSpPr>
        <p:spPr>
          <a:xfrm>
            <a:off x="6008005" y="2722012"/>
            <a:ext cx="4053738"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a:t>
            </a:r>
            <a:r>
              <a:rPr lang="en-US" sz="1600" b="1" dirty="0" smtClean="0">
                <a:solidFill>
                  <a:srgbClr val="F05A28"/>
                </a:solidFill>
                <a:latin typeface="Museo Sans 300" panose="02000000000000000000" pitchFamily="50" charset="0"/>
                <a:ea typeface="Cambria" panose="02040503050406030204" pitchFamily="18" charset="0"/>
                <a:cs typeface="Times New Roman" panose="02020603050405020304" pitchFamily="18" charset="0"/>
              </a:rPr>
              <a:t>2  1/2 </a:t>
            </a:r>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cups (625 ml) whole wheat flour</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6" name="Rectangle 5"/>
          <p:cNvSpPr/>
          <p:nvPr/>
        </p:nvSpPr>
        <p:spPr>
          <a:xfrm>
            <a:off x="6092336" y="4988467"/>
            <a:ext cx="3932551"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a:t>
            </a:r>
            <a:r>
              <a:rPr lang="en-US" sz="1600" b="1" dirty="0" smtClean="0">
                <a:solidFill>
                  <a:srgbClr val="F05A28"/>
                </a:solidFill>
                <a:latin typeface="Museo Sans 300" panose="02000000000000000000" pitchFamily="50" charset="0"/>
                <a:ea typeface="Cambria" panose="02040503050406030204" pitchFamily="18" charset="0"/>
                <a:cs typeface="Times New Roman" panose="02020603050405020304" pitchFamily="18" charset="0"/>
              </a:rPr>
              <a:t>1  1/2 </a:t>
            </a:r>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cups (375 ml) mashed bananas </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7" name="Rectangle 6"/>
          <p:cNvSpPr/>
          <p:nvPr/>
        </p:nvSpPr>
        <p:spPr>
          <a:xfrm>
            <a:off x="6092336" y="5304962"/>
            <a:ext cx="2032992"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1/4 cup (75 ml) oil</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8" name="Rectangle 7"/>
          <p:cNvSpPr/>
          <p:nvPr/>
        </p:nvSpPr>
        <p:spPr>
          <a:xfrm>
            <a:off x="6115089" y="5990789"/>
            <a:ext cx="3467039"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1/2 cup (125 ml) chocolate chips</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099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7" y="217792"/>
            <a:ext cx="9720072" cy="1499616"/>
          </a:xfrm>
        </p:spPr>
        <p:txBody>
          <a:bodyPr>
            <a:normAutofit/>
          </a:bodyPr>
          <a:lstStyle/>
          <a:p>
            <a:r>
              <a:rPr lang="en-CA" sz="4800" dirty="0">
                <a:solidFill>
                  <a:srgbClr val="3E4662"/>
                </a:solidFill>
              </a:rPr>
              <a:t>SPAGHETTI AND MEATBALLS</a:t>
            </a:r>
            <a:endParaRPr lang="en-CA" sz="4000" dirty="0">
              <a:solidFill>
                <a:srgbClr val="3E4662"/>
              </a:solidFill>
              <a:latin typeface="Gill Sans MT Condensed" panose="020B0506020104020203"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33446050"/>
              </p:ext>
            </p:extLst>
          </p:nvPr>
        </p:nvGraphicFramePr>
        <p:xfrm>
          <a:off x="2292096" y="1854765"/>
          <a:ext cx="7632848" cy="4411895"/>
        </p:xfrm>
        <a:graphic>
          <a:graphicData uri="http://schemas.openxmlformats.org/drawingml/2006/table">
            <a:tbl>
              <a:tblPr firstRow="1" firstCol="1" bandRow="1" bandCol="1"/>
              <a:tblGrid>
                <a:gridCol w="3813525">
                  <a:extLst>
                    <a:ext uri="{9D8B030D-6E8A-4147-A177-3AD203B41FA5}">
                      <a16:colId xmlns:a16="http://schemas.microsoft.com/office/drawing/2014/main" val="20000"/>
                    </a:ext>
                  </a:extLst>
                </a:gridCol>
                <a:gridCol w="3819323">
                  <a:extLst>
                    <a:ext uri="{9D8B030D-6E8A-4147-A177-3AD203B41FA5}">
                      <a16:colId xmlns:a16="http://schemas.microsoft.com/office/drawing/2014/main" val="20001"/>
                    </a:ext>
                  </a:extLst>
                </a:gridCol>
              </a:tblGrid>
              <a:tr h="216742">
                <a:tc>
                  <a:txBody>
                    <a:bodyPr/>
                    <a:lstStyle/>
                    <a:p>
                      <a:pPr marL="0" marR="0" algn="ctr">
                        <a:spcBef>
                          <a:spcPts val="0"/>
                        </a:spcBef>
                        <a:spcAft>
                          <a:spcPts val="0"/>
                        </a:spcAft>
                      </a:pPr>
                      <a:r>
                        <a:rPr lang="en-US" sz="1600" b="1" dirty="0">
                          <a:solidFill>
                            <a:schemeClr val="bg1"/>
                          </a:solidFill>
                          <a:effectLst/>
                          <a:latin typeface="Museo Sans 900" panose="02000000000000000000" pitchFamily="50" charset="0"/>
                          <a:ea typeface="Cambria" panose="02040503050406030204" pitchFamily="18" charset="0"/>
                          <a:cs typeface="Times New Roman"/>
                        </a:rPr>
                        <a:t>Ingredients</a:t>
                      </a:r>
                      <a:endParaRPr lang="en-US" sz="1400" dirty="0">
                        <a:solidFill>
                          <a:schemeClr val="bg1"/>
                        </a:solidFill>
                        <a:effectLst/>
                        <a:latin typeface="Museo Sans 9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7D9D"/>
                    </a:solidFill>
                  </a:tcPr>
                </a:tc>
                <a:tc>
                  <a:txBody>
                    <a:bodyPr/>
                    <a:lstStyle/>
                    <a:p>
                      <a:pPr marL="0" marR="0" algn="ctr">
                        <a:spcBef>
                          <a:spcPts val="0"/>
                        </a:spcBef>
                        <a:spcAft>
                          <a:spcPts val="0"/>
                        </a:spcAft>
                      </a:pPr>
                      <a:r>
                        <a:rPr lang="en-US" sz="1600" b="1" i="1"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rPr>
                        <a:t>NEW</a:t>
                      </a:r>
                      <a:r>
                        <a:rPr lang="en-US" sz="1600" b="1"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rPr>
                        <a:t> </a:t>
                      </a:r>
                      <a:r>
                        <a:rPr lang="en-US" sz="1600" b="1" dirty="0" smtClean="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rPr>
                        <a:t> Ingredients</a:t>
                      </a:r>
                      <a:endParaRPr lang="en-US" sz="1400"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7D9D"/>
                    </a:solidFill>
                  </a:tcPr>
                </a:tc>
                <a:extLst>
                  <a:ext uri="{0D108BD9-81ED-4DB2-BD59-A6C34878D82A}">
                    <a16:rowId xmlns:a16="http://schemas.microsoft.com/office/drawing/2014/main" val="10000"/>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tbsp (25 mL) extra-virgin olive oil</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onions, finely chopped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3 cloves garlic, minced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315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egg</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724">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tsp (10 </a:t>
                      </a:r>
                      <a:r>
                        <a:rPr lang="en-US" sz="1200" dirty="0" smtClean="0">
                          <a:effectLst/>
                          <a:latin typeface="Museo Sans 300" panose="02000000000000000000" pitchFamily="50" charset="0"/>
                          <a:ea typeface="Cambria" panose="02040503050406030204" pitchFamily="18" charset="0"/>
                          <a:cs typeface="Times New Roman"/>
                        </a:rPr>
                        <a:t>mL) </a:t>
                      </a:r>
                      <a:r>
                        <a:rPr lang="en-US" sz="1200" dirty="0">
                          <a:effectLst/>
                          <a:latin typeface="Museo Sans 300" panose="02000000000000000000" pitchFamily="50" charset="0"/>
                          <a:ea typeface="Cambria" panose="02040503050406030204" pitchFamily="18" charset="0"/>
                          <a:cs typeface="Times New Roman"/>
                        </a:rPr>
                        <a:t>fennel seeds, crushed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tsp (6 mL) salt</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3/4 tsp (4 mL) pepper</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cup (250 mL) fresh bread crumbs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cup (50 mL) minced fresh parsley</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3723">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cup (50 mL) grated Parmesan cheese</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16 oz (500 g) ground beef</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1/2 cup (125 mL) chicken stock</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can (28 oz/796 mL) diced tomatoes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5878">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1-1/2 cups (375 mL) crushed canned tomatoes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04056">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1/2 cup (125 mL) coarsely chopped</a:t>
                      </a:r>
                      <a:r>
                        <a:rPr lang="en-US" sz="1200" baseline="0" dirty="0">
                          <a:effectLst/>
                          <a:latin typeface="Museo Sans 300" panose="02000000000000000000" pitchFamily="50" charset="0"/>
                          <a:ea typeface="Cambria" panose="02040503050406030204" pitchFamily="18" charset="0"/>
                          <a:cs typeface="Times New Roman"/>
                        </a:rPr>
                        <a:t> </a:t>
                      </a:r>
                      <a:r>
                        <a:rPr lang="en-US" sz="1200" dirty="0">
                          <a:effectLst/>
                          <a:latin typeface="Museo Sans 300" panose="02000000000000000000" pitchFamily="50" charset="0"/>
                          <a:ea typeface="Cambria" panose="02040503050406030204" pitchFamily="18" charset="0"/>
                          <a:cs typeface="Times New Roman"/>
                        </a:rPr>
                        <a:t>fresh basil (or 2 tsp/10 mL dried)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tsp (1 mL) granulated sugar</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1291">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a:t>
                      </a:r>
                      <a:r>
                        <a:rPr lang="en-US" sz="1200" baseline="0" dirty="0">
                          <a:effectLst/>
                          <a:latin typeface="Museo Sans 300" panose="02000000000000000000" pitchFamily="50" charset="0"/>
                          <a:ea typeface="Cambria" panose="02040503050406030204" pitchFamily="18" charset="0"/>
                          <a:cs typeface="Times New Roman"/>
                        </a:rPr>
                        <a:t>-</a:t>
                      </a:r>
                      <a:r>
                        <a:rPr lang="en-US" sz="1200" dirty="0">
                          <a:effectLst/>
                          <a:latin typeface="Museo Sans 300" panose="02000000000000000000" pitchFamily="50" charset="0"/>
                          <a:ea typeface="Cambria" panose="02040503050406030204" pitchFamily="18" charset="0"/>
                          <a:cs typeface="Times New Roman"/>
                        </a:rPr>
                        <a:t>1/2 </a:t>
                      </a:r>
                      <a:r>
                        <a:rPr lang="en-US" sz="1200" dirty="0" err="1">
                          <a:effectLst/>
                          <a:latin typeface="Museo Sans 300" panose="02000000000000000000" pitchFamily="50" charset="0"/>
                          <a:ea typeface="Cambria" panose="02040503050406030204" pitchFamily="18" charset="0"/>
                          <a:cs typeface="Times New Roman"/>
                        </a:rPr>
                        <a:t>lb</a:t>
                      </a:r>
                      <a:r>
                        <a:rPr lang="en-US" sz="1200" dirty="0">
                          <a:effectLst/>
                          <a:latin typeface="Museo Sans 300" panose="02000000000000000000" pitchFamily="50" charset="0"/>
                          <a:ea typeface="Cambria" panose="02040503050406030204" pitchFamily="18" charset="0"/>
                          <a:cs typeface="Times New Roman"/>
                        </a:rPr>
                        <a:t> (750 g) spaghetti</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531" y="417345"/>
            <a:ext cx="2292096" cy="1146048"/>
          </a:xfrm>
          <a:prstGeom prst="rect">
            <a:avLst/>
          </a:prstGeom>
        </p:spPr>
      </p:pic>
      <p:sp>
        <p:nvSpPr>
          <p:cNvPr id="19" name="TextBox 2">
            <a:extLst>
              <a:ext uri="{FF2B5EF4-FFF2-40B4-BE49-F238E27FC236}">
                <a16:creationId xmlns:a16="http://schemas.microsoft.com/office/drawing/2014/main" id="{D655D8B7-6E96-4866-ACBF-834C013BECD5}"/>
              </a:ext>
            </a:extLst>
          </p:cNvPr>
          <p:cNvSpPr txBox="1"/>
          <p:nvPr/>
        </p:nvSpPr>
        <p:spPr>
          <a:xfrm>
            <a:off x="6108520" y="3630797"/>
            <a:ext cx="60960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F05A28"/>
                </a:solidFill>
                <a:latin typeface="Museo Sans 300" panose="02000000000000000000" pitchFamily="50" charset="0"/>
              </a:rPr>
              <a:t> 1 cup whole wheat bread crumbs</a:t>
            </a:r>
          </a:p>
        </p:txBody>
      </p:sp>
      <p:sp>
        <p:nvSpPr>
          <p:cNvPr id="20" name="TextBox 3">
            <a:extLst>
              <a:ext uri="{FF2B5EF4-FFF2-40B4-BE49-F238E27FC236}">
                <a16:creationId xmlns:a16="http://schemas.microsoft.com/office/drawing/2014/main" id="{3CA217BC-68D1-4680-81FF-BBB3B72BA8E2}"/>
              </a:ext>
            </a:extLst>
          </p:cNvPr>
          <p:cNvSpPr txBox="1"/>
          <p:nvPr/>
        </p:nvSpPr>
        <p:spPr>
          <a:xfrm>
            <a:off x="6055099" y="4364578"/>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16 oz extra lean ground beef OR chicken</a:t>
            </a:r>
            <a:r>
              <a:rPr lang="en-US" sz="1200" b="1" dirty="0">
                <a:solidFill>
                  <a:srgbClr val="F05A28"/>
                </a:solidFill>
                <a:latin typeface="Museo Sans 300" panose="02000000000000000000" pitchFamily="50" charset="0"/>
                <a:cs typeface="Calibri"/>
              </a:rPr>
              <a:t>​</a:t>
            </a:r>
            <a:endParaRPr lang="en-US" sz="1200" b="1" dirty="0">
              <a:solidFill>
                <a:srgbClr val="F05A28"/>
              </a:solidFill>
              <a:latin typeface="Museo Sans 300" panose="02000000000000000000" pitchFamily="50" charset="0"/>
            </a:endParaRPr>
          </a:p>
        </p:txBody>
      </p:sp>
      <p:sp>
        <p:nvSpPr>
          <p:cNvPr id="21" name="TextBox 4">
            <a:extLst>
              <a:ext uri="{FF2B5EF4-FFF2-40B4-BE49-F238E27FC236}">
                <a16:creationId xmlns:a16="http://schemas.microsoft.com/office/drawing/2014/main" id="{4324749F-131C-408F-96AD-C4A8BD4EFEE3}"/>
              </a:ext>
            </a:extLst>
          </p:cNvPr>
          <p:cNvSpPr txBox="1"/>
          <p:nvPr/>
        </p:nvSpPr>
        <p:spPr>
          <a:xfrm>
            <a:off x="6027191" y="5061941"/>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 </a:t>
            </a:r>
            <a:r>
              <a:rPr lang="en-US" sz="1200" b="1" dirty="0" smtClean="0">
                <a:solidFill>
                  <a:srgbClr val="F05A28"/>
                </a:solidFill>
                <a:latin typeface="Museo Sans 300" panose="02000000000000000000" pitchFamily="50" charset="0"/>
              </a:rPr>
              <a:t>1  1/2 </a:t>
            </a:r>
            <a:r>
              <a:rPr lang="en-US" sz="1200" b="1" dirty="0">
                <a:solidFill>
                  <a:srgbClr val="F05A28"/>
                </a:solidFill>
                <a:latin typeface="Museo Sans 300" panose="02000000000000000000" pitchFamily="50" charset="0"/>
              </a:rPr>
              <a:t>cups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canned crushed tomatoes</a:t>
            </a:r>
          </a:p>
        </p:txBody>
      </p:sp>
      <p:sp>
        <p:nvSpPr>
          <p:cNvPr id="22" name="TextBox 5">
            <a:extLst>
              <a:ext uri="{FF2B5EF4-FFF2-40B4-BE49-F238E27FC236}">
                <a16:creationId xmlns:a16="http://schemas.microsoft.com/office/drawing/2014/main" id="{953B677E-394B-449A-B60F-72470EA30137}"/>
              </a:ext>
            </a:extLst>
          </p:cNvPr>
          <p:cNvSpPr txBox="1"/>
          <p:nvPr/>
        </p:nvSpPr>
        <p:spPr>
          <a:xfrm>
            <a:off x="6062562" y="5785257"/>
            <a:ext cx="60960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F05A28"/>
                </a:solidFill>
                <a:latin typeface="Museo Sans 300" panose="02000000000000000000" pitchFamily="50" charset="0"/>
              </a:rPr>
              <a:t>why do you need sugar?</a:t>
            </a:r>
          </a:p>
        </p:txBody>
      </p:sp>
      <p:sp>
        <p:nvSpPr>
          <p:cNvPr id="23" name="TextBox 6">
            <a:extLst>
              <a:ext uri="{FF2B5EF4-FFF2-40B4-BE49-F238E27FC236}">
                <a16:creationId xmlns:a16="http://schemas.microsoft.com/office/drawing/2014/main" id="{F56318B4-2540-4E7B-93D3-4B253FDFF192}"/>
              </a:ext>
            </a:extLst>
          </p:cNvPr>
          <p:cNvSpPr txBox="1"/>
          <p:nvPr/>
        </p:nvSpPr>
        <p:spPr>
          <a:xfrm>
            <a:off x="6038710" y="6021357"/>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 1-1/2 </a:t>
            </a:r>
            <a:r>
              <a:rPr lang="en-US" sz="1200" b="1" dirty="0" err="1">
                <a:solidFill>
                  <a:srgbClr val="F05A28"/>
                </a:solidFill>
                <a:latin typeface="Museo Sans 300" panose="02000000000000000000" pitchFamily="50" charset="0"/>
              </a:rPr>
              <a:t>lb</a:t>
            </a:r>
            <a:r>
              <a:rPr lang="en-US" sz="1200" b="1" dirty="0">
                <a:solidFill>
                  <a:srgbClr val="F05A28"/>
                </a:solidFill>
                <a:latin typeface="Museo Sans 300" panose="02000000000000000000" pitchFamily="50" charset="0"/>
              </a:rPr>
              <a:t> whole wheat spaghetti</a:t>
            </a:r>
          </a:p>
        </p:txBody>
      </p:sp>
      <p:sp>
        <p:nvSpPr>
          <p:cNvPr id="11" name="TextBox 4">
            <a:extLst>
              <a:ext uri="{FF2B5EF4-FFF2-40B4-BE49-F238E27FC236}">
                <a16:creationId xmlns:a16="http://schemas.microsoft.com/office/drawing/2014/main" id="{4324749F-131C-408F-96AD-C4A8BD4EFEE3}"/>
              </a:ext>
            </a:extLst>
          </p:cNvPr>
          <p:cNvSpPr txBox="1"/>
          <p:nvPr/>
        </p:nvSpPr>
        <p:spPr>
          <a:xfrm>
            <a:off x="6062562" y="4785093"/>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 can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diced tomatoes</a:t>
            </a:r>
          </a:p>
        </p:txBody>
      </p:sp>
      <p:sp>
        <p:nvSpPr>
          <p:cNvPr id="12" name="TextBox 4">
            <a:extLst>
              <a:ext uri="{FF2B5EF4-FFF2-40B4-BE49-F238E27FC236}">
                <a16:creationId xmlns:a16="http://schemas.microsoft.com/office/drawing/2014/main" id="{4324749F-131C-408F-96AD-C4A8BD4EFEE3}"/>
              </a:ext>
            </a:extLst>
          </p:cNvPr>
          <p:cNvSpPr txBox="1"/>
          <p:nvPr/>
        </p:nvSpPr>
        <p:spPr>
          <a:xfrm>
            <a:off x="6062562" y="4579604"/>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 can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chicken stock</a:t>
            </a:r>
          </a:p>
        </p:txBody>
      </p:sp>
      <p:sp>
        <p:nvSpPr>
          <p:cNvPr id="4" name="Oval 3"/>
          <p:cNvSpPr/>
          <p:nvPr/>
        </p:nvSpPr>
        <p:spPr>
          <a:xfrm>
            <a:off x="9598152" y="2074228"/>
            <a:ext cx="2079523" cy="2079523"/>
          </a:xfrm>
          <a:prstGeom prst="ellipse">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Museo Sans 900" panose="02000000000000000000" pitchFamily="50" charset="0"/>
              </a:rPr>
              <a:t>BONUS</a:t>
            </a:r>
            <a:r>
              <a:rPr lang="en-US" sz="2000" dirty="0" err="1" smtClean="0">
                <a:latin typeface="Museo Sans 300" panose="02000000000000000000" pitchFamily="50" charset="0"/>
              </a:rPr>
              <a:t>Did</a:t>
            </a:r>
            <a:r>
              <a:rPr lang="en-US" sz="2000" dirty="0" smtClean="0">
                <a:latin typeface="Museo Sans 300" panose="02000000000000000000" pitchFamily="50" charset="0"/>
              </a:rPr>
              <a:t> </a:t>
            </a:r>
            <a:r>
              <a:rPr lang="en-US" sz="2000" dirty="0">
                <a:latin typeface="Museo Sans 300" panose="02000000000000000000" pitchFamily="50" charset="0"/>
              </a:rPr>
              <a:t>you add any veggies?</a:t>
            </a:r>
          </a:p>
        </p:txBody>
      </p:sp>
      <p:sp>
        <p:nvSpPr>
          <p:cNvPr id="13" name="TextBox 6">
            <a:extLst>
              <a:ext uri="{FF2B5EF4-FFF2-40B4-BE49-F238E27FC236}">
                <a16:creationId xmlns:a16="http://schemas.microsoft.com/office/drawing/2014/main" id="{F56318B4-2540-4E7B-93D3-4B253FDFF192}"/>
              </a:ext>
            </a:extLst>
          </p:cNvPr>
          <p:cNvSpPr txBox="1"/>
          <p:nvPr/>
        </p:nvSpPr>
        <p:spPr>
          <a:xfrm>
            <a:off x="4904556" y="6266660"/>
            <a:ext cx="6096000"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6931D"/>
                </a:solidFill>
                <a:latin typeface="Museo Sans 300" panose="02000000000000000000" pitchFamily="50" charset="0"/>
              </a:rPr>
              <a:t>use ½ and ½ whole wheat spaghetti and </a:t>
            </a:r>
            <a:r>
              <a:rPr lang="en-US" sz="1600" b="1" dirty="0" err="1" smtClean="0">
                <a:solidFill>
                  <a:srgbClr val="F6931D"/>
                </a:solidFill>
                <a:latin typeface="Museo Sans 300" panose="02000000000000000000" pitchFamily="50" charset="0"/>
              </a:rPr>
              <a:t>spiralized</a:t>
            </a:r>
            <a:r>
              <a:rPr lang="en-US" sz="1600" b="1" dirty="0" smtClean="0">
                <a:solidFill>
                  <a:srgbClr val="F6931D"/>
                </a:solidFill>
                <a:latin typeface="Museo Sans 300" panose="02000000000000000000" pitchFamily="50" charset="0"/>
              </a:rPr>
              <a:t> zucchini!</a:t>
            </a:r>
            <a:endParaRPr lang="en-US" sz="1600" b="1" dirty="0">
              <a:solidFill>
                <a:srgbClr val="F6931D"/>
              </a:solidFill>
              <a:latin typeface="Museo Sans 300" panose="02000000000000000000" pitchFamily="50" charset="0"/>
            </a:endParaRPr>
          </a:p>
        </p:txBody>
      </p:sp>
    </p:spTree>
    <p:extLst>
      <p:ext uri="{BB962C8B-B14F-4D97-AF65-F5344CB8AC3E}">
        <p14:creationId xmlns:p14="http://schemas.microsoft.com/office/powerpoint/2010/main" val="28229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11" grpId="0"/>
      <p:bldP spid="1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0536" y="3588151"/>
            <a:ext cx="9352345" cy="2308324"/>
          </a:xfrm>
          <a:prstGeom prst="rect">
            <a:avLst/>
          </a:prstGeom>
          <a:noFill/>
        </p:spPr>
        <p:txBody>
          <a:bodyPr wrap="square" rtlCol="0">
            <a:spAutoFit/>
          </a:bodyPr>
          <a:lstStyle/>
          <a:p>
            <a:pPr defTabSz="457200">
              <a:defRPr/>
            </a:pPr>
            <a:r>
              <a:rPr lang="en-CA" dirty="0">
                <a:solidFill>
                  <a:srgbClr val="3E4662"/>
                </a:solidFill>
              </a:rPr>
              <a:t>Canada’s Children’s Hospital Foundations (CCHF) is grateful for Sun Life </a:t>
            </a:r>
            <a:r>
              <a:rPr lang="en-CA" dirty="0" err="1">
                <a:solidFill>
                  <a:srgbClr val="3E4662"/>
                </a:solidFill>
              </a:rPr>
              <a:t>Financial’s</a:t>
            </a:r>
            <a:r>
              <a:rPr lang="en-CA" dirty="0">
                <a:solidFill>
                  <a:srgbClr val="3E4662"/>
                </a:solidFill>
              </a:rPr>
              <a:t> $2 million commitment to support the creation of </a:t>
            </a:r>
            <a:r>
              <a:rPr lang="en-CA" dirty="0" smtClean="0">
                <a:solidFill>
                  <a:srgbClr val="3E4662"/>
                </a:solidFill>
              </a:rPr>
              <a:t>Meant2Prevent</a:t>
            </a:r>
            <a:r>
              <a:rPr lang="en-CA" dirty="0">
                <a:solidFill>
                  <a:srgbClr val="3E4662"/>
                </a:solidFill>
              </a:rPr>
              <a:t>: A type 2 diabetes prevention initiative for children and youth presented by Sun Life. As part of Sun Life Financials’ Team Up Against Diabetes platform, this partnership allows the children’s hospital network of experts to positively influence children and youth to live healthier lives through awareness and education. Thank you Sun Life Financial for your dedication to building sustainable, healthier communities and families by helping to prevent type 2 diabetes.</a:t>
            </a:r>
          </a:p>
          <a:p>
            <a:pPr defTabSz="457200">
              <a:defRPr/>
            </a:pPr>
            <a:endParaRPr lang="en-CA" dirty="0">
              <a:solidFill>
                <a:prstClr val="black"/>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22894" y="2296178"/>
            <a:ext cx="1782445" cy="958215"/>
          </a:xfrm>
          <a:prstGeom prst="rect">
            <a:avLst/>
          </a:prstGeom>
        </p:spPr>
      </p:pic>
      <p:pic>
        <p:nvPicPr>
          <p:cNvPr id="7" name="Picture 6" descr="Macintosh HD:Users:jessicabianchi:Desktop:M2P final archive:sponosr logos:new sunlife logo:SL_CLR_RG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857" y="2455815"/>
            <a:ext cx="1888490" cy="464820"/>
          </a:xfrm>
          <a:prstGeom prst="rect">
            <a:avLst/>
          </a:prstGeom>
          <a:noFill/>
          <a:ln>
            <a:noFill/>
          </a:ln>
        </p:spPr>
      </p:pic>
      <p:sp>
        <p:nvSpPr>
          <p:cNvPr id="8" name="TextBox 7"/>
          <p:cNvSpPr txBox="1"/>
          <p:nvPr/>
        </p:nvSpPr>
        <p:spPr>
          <a:xfrm>
            <a:off x="3020991" y="1043887"/>
            <a:ext cx="5972537" cy="584775"/>
          </a:xfrm>
          <a:prstGeom prst="rect">
            <a:avLst/>
          </a:prstGeom>
          <a:noFill/>
        </p:spPr>
        <p:txBody>
          <a:bodyPr wrap="square" rtlCol="0">
            <a:spAutoFit/>
          </a:bodyPr>
          <a:lstStyle/>
          <a:p>
            <a:pPr defTabSz="457200">
              <a:defRPr/>
            </a:pPr>
            <a:r>
              <a:rPr lang="en-CA" sz="3200" dirty="0">
                <a:solidFill>
                  <a:srgbClr val="3E4662"/>
                </a:solidFill>
                <a:latin typeface="Museo Sans 500" panose="02000000000000000000" pitchFamily="50" charset="0"/>
              </a:rPr>
              <a:t>Thank you to our sponsor</a:t>
            </a:r>
          </a:p>
        </p:txBody>
      </p:sp>
    </p:spTree>
    <p:extLst>
      <p:ext uri="{BB962C8B-B14F-4D97-AF65-F5344CB8AC3E}">
        <p14:creationId xmlns:p14="http://schemas.microsoft.com/office/powerpoint/2010/main" val="224476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algn="ctr" defTabSz="457200">
              <a:defRPr/>
            </a:pPr>
            <a:r>
              <a:rPr lang="en-CA" sz="2800" dirty="0" smtClean="0">
                <a:solidFill>
                  <a:srgbClr val="3E4662"/>
                </a:solidFill>
                <a:latin typeface="Museo Sans 300" panose="02000000000000000000" pitchFamily="50" charset="0"/>
              </a:rPr>
              <a:t>This project is part of</a:t>
            </a:r>
            <a:endParaRPr lang="en-CA" sz="2800" dirty="0">
              <a:solidFill>
                <a:srgbClr val="3E4662"/>
              </a:solidFill>
              <a:latin typeface="Museo Sans 300" panose="02000000000000000000" pitchFamily="50" charset="0"/>
            </a:endParaRPr>
          </a:p>
        </p:txBody>
      </p:sp>
      <p:sp>
        <p:nvSpPr>
          <p:cNvPr id="6" name="TextBox 5"/>
          <p:cNvSpPr txBox="1"/>
          <p:nvPr/>
        </p:nvSpPr>
        <p:spPr>
          <a:xfrm>
            <a:off x="0" y="4113107"/>
            <a:ext cx="12192000" cy="869469"/>
          </a:xfrm>
          <a:prstGeom prst="rect">
            <a:avLst/>
          </a:prstGeom>
          <a:noFill/>
        </p:spPr>
        <p:txBody>
          <a:bodyPr wrap="square" rtlCol="0">
            <a:spAutoFit/>
          </a:bodyPr>
          <a:lstStyle/>
          <a:p>
            <a:pPr algn="ctr" defTabSz="457200">
              <a:defRPr/>
            </a:pPr>
            <a:r>
              <a:rPr lang="en-CA" sz="2000" dirty="0" smtClean="0">
                <a:solidFill>
                  <a:srgbClr val="3E4662"/>
                </a:solidFill>
                <a:latin typeface="Museo Sans 300" panose="02000000000000000000" pitchFamily="50" charset="0"/>
                <a:hlinkClick r:id="rId2"/>
              </a:rPr>
              <a:t>www.Meant2Prevent.ca</a:t>
            </a:r>
            <a:r>
              <a:rPr lang="en-CA" sz="2000" dirty="0" smtClean="0">
                <a:solidFill>
                  <a:srgbClr val="3E4662"/>
                </a:solidFill>
                <a:latin typeface="Museo Sans 300" panose="02000000000000000000" pitchFamily="50" charset="0"/>
              </a:rPr>
              <a:t>  </a:t>
            </a:r>
            <a:br>
              <a:rPr lang="en-CA" sz="2000" dirty="0" smtClean="0">
                <a:solidFill>
                  <a:srgbClr val="3E4662"/>
                </a:solidFill>
                <a:latin typeface="Museo Sans 300" panose="02000000000000000000" pitchFamily="50" charset="0"/>
              </a:rPr>
            </a:br>
            <a:endParaRPr lang="en-CA" sz="1050" dirty="0" smtClean="0">
              <a:solidFill>
                <a:srgbClr val="3E4662"/>
              </a:solidFill>
              <a:latin typeface="Museo Sans 300" panose="02000000000000000000" pitchFamily="50" charset="0"/>
            </a:endParaRPr>
          </a:p>
          <a:p>
            <a:pPr algn="ctr" defTabSz="457200">
              <a:defRPr/>
            </a:pPr>
            <a:r>
              <a:rPr lang="en-CA" sz="2000" smtClean="0">
                <a:solidFill>
                  <a:srgbClr val="3E4662"/>
                </a:solidFill>
                <a:latin typeface="Museo Sans 300" panose="02000000000000000000" pitchFamily="50" charset="0"/>
                <a:hlinkClick r:id="rId3"/>
              </a:rPr>
              <a:t>www.Meant2PreventKitchen.ca</a:t>
            </a:r>
            <a:r>
              <a:rPr lang="en-CA" sz="2000" smtClean="0">
                <a:solidFill>
                  <a:srgbClr val="3E4662"/>
                </a:solidFill>
                <a:latin typeface="Museo Sans 300" panose="02000000000000000000" pitchFamily="50" charset="0"/>
              </a:rPr>
              <a:t>  </a:t>
            </a:r>
            <a:endParaRPr lang="en-CA" sz="2000" dirty="0">
              <a:solidFill>
                <a:srgbClr val="3E4662"/>
              </a:solidFill>
              <a:latin typeface="Museo Sans 300"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207045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72" y="386334"/>
            <a:ext cx="9720072" cy="1499616"/>
          </a:xfrm>
        </p:spPr>
        <p:txBody>
          <a:bodyPr>
            <a:normAutofit/>
          </a:bodyPr>
          <a:lstStyle/>
          <a:p>
            <a:r>
              <a:rPr lang="en-US" sz="6000" dirty="0">
                <a:solidFill>
                  <a:srgbClr val="3E4662"/>
                </a:solidFill>
              </a:rPr>
              <a:t>ON THE MENU</a:t>
            </a:r>
            <a:endParaRPr lang="fr-CA" sz="6000" dirty="0">
              <a:solidFill>
                <a:srgbClr val="3E4662"/>
              </a:solidFill>
            </a:endParaRPr>
          </a:p>
        </p:txBody>
      </p:sp>
      <p:sp>
        <p:nvSpPr>
          <p:cNvPr id="3" name="Espace réservé du contenu 2"/>
          <p:cNvSpPr>
            <a:spLocks noGrp="1"/>
          </p:cNvSpPr>
          <p:nvPr>
            <p:ph idx="1"/>
          </p:nvPr>
        </p:nvSpPr>
        <p:spPr>
          <a:xfrm>
            <a:off x="1024129" y="1885950"/>
            <a:ext cx="5188958" cy="4423410"/>
          </a:xfrm>
        </p:spPr>
        <p:txBody>
          <a:bodyPr vert="horz" lIns="45720" tIns="45720" rIns="45720" bIns="45720" rtlCol="0" anchor="t">
            <a:normAutofit fontScale="92500" lnSpcReduction="20000"/>
          </a:bodyPr>
          <a:lstStyle/>
          <a:p>
            <a:pPr marL="0" indent="0">
              <a:buClrTx/>
              <a:buNone/>
            </a:pPr>
            <a:r>
              <a:rPr lang="fr-CA" sz="2800" b="1" dirty="0" smtClean="0">
                <a:latin typeface="Museo Sans 900" panose="02000000000000000000" pitchFamily="50" charset="0"/>
              </a:rPr>
              <a:t>SODIUM AND SALT </a:t>
            </a:r>
            <a:endParaRPr lang="fr-CA" sz="2800" b="1" dirty="0">
              <a:latin typeface="Museo Sans 900" panose="02000000000000000000" pitchFamily="50" charset="0"/>
            </a:endParaRPr>
          </a:p>
          <a:p>
            <a:pPr>
              <a:lnSpc>
                <a:spcPct val="100000"/>
              </a:lnSpc>
              <a:spcBef>
                <a:spcPts val="0"/>
              </a:spcBef>
              <a:spcAft>
                <a:spcPts val="0"/>
              </a:spcAft>
              <a:buClr>
                <a:srgbClr val="F6931D"/>
              </a:buClr>
              <a:buFont typeface="Arial" panose="020B0604020202020204" pitchFamily="34" charset="0"/>
              <a:buChar char="•"/>
            </a:pPr>
            <a:r>
              <a:rPr lang="fr-CA" sz="2400" dirty="0" smtClean="0"/>
              <a:t>How Much?</a:t>
            </a:r>
            <a:endParaRPr lang="fr-CA" dirty="0"/>
          </a:p>
          <a:p>
            <a:pPr>
              <a:lnSpc>
                <a:spcPct val="100000"/>
              </a:lnSpc>
              <a:spcBef>
                <a:spcPts val="0"/>
              </a:spcBef>
              <a:spcAft>
                <a:spcPts val="0"/>
              </a:spcAft>
              <a:buClr>
                <a:srgbClr val="F6931D"/>
              </a:buClr>
              <a:buFont typeface="Arial" panose="020B0604020202020204" pitchFamily="34" charset="0"/>
              <a:buChar char="•"/>
            </a:pPr>
            <a:r>
              <a:rPr lang="fr-CA" sz="2400" dirty="0" err="1"/>
              <a:t>Where</a:t>
            </a:r>
            <a:r>
              <a:rPr lang="fr-CA" sz="2400" dirty="0"/>
              <a:t> </a:t>
            </a:r>
            <a:r>
              <a:rPr lang="fr-CA" sz="2400" dirty="0" smtClean="0"/>
              <a:t>Is It </a:t>
            </a:r>
            <a:r>
              <a:rPr lang="fr-CA" sz="2400" dirty="0" err="1"/>
              <a:t>Hiding</a:t>
            </a:r>
            <a:r>
              <a:rPr lang="fr-CA" sz="2400" dirty="0"/>
              <a:t>?</a:t>
            </a:r>
          </a:p>
          <a:p>
            <a:pPr>
              <a:lnSpc>
                <a:spcPct val="100000"/>
              </a:lnSpc>
              <a:spcBef>
                <a:spcPts val="0"/>
              </a:spcBef>
              <a:spcAft>
                <a:spcPts val="0"/>
              </a:spcAft>
              <a:buClr>
                <a:srgbClr val="F6931D"/>
              </a:buClr>
              <a:buFont typeface="Arial" panose="020B0604020202020204" pitchFamily="34" charset="0"/>
              <a:buChar char="•"/>
            </a:pPr>
            <a:r>
              <a:rPr lang="fr-CA" sz="2400" dirty="0"/>
              <a:t>Read </a:t>
            </a:r>
            <a:r>
              <a:rPr lang="fr-CA" sz="2400" dirty="0" smtClean="0"/>
              <a:t>The Label</a:t>
            </a:r>
            <a:r>
              <a:rPr lang="fr-CA" sz="2400" dirty="0"/>
              <a:t/>
            </a:r>
            <a:br>
              <a:rPr lang="fr-CA" sz="2400" dirty="0"/>
            </a:br>
            <a:endParaRPr lang="fr-CA" sz="1200" dirty="0"/>
          </a:p>
          <a:p>
            <a:pPr marL="0" indent="0">
              <a:lnSpc>
                <a:spcPct val="100000"/>
              </a:lnSpc>
              <a:spcBef>
                <a:spcPts val="0"/>
              </a:spcBef>
              <a:spcAft>
                <a:spcPts val="600"/>
              </a:spcAft>
              <a:buClrTx/>
              <a:buNone/>
            </a:pPr>
            <a:r>
              <a:rPr lang="en-US" sz="2800" b="1" dirty="0">
                <a:latin typeface="Museo Sans 900" panose="02000000000000000000" pitchFamily="50" charset="0"/>
              </a:rPr>
              <a:t>SPICE UP YOUR COOKING</a:t>
            </a:r>
          </a:p>
          <a:p>
            <a:pPr>
              <a:lnSpc>
                <a:spcPct val="100000"/>
              </a:lnSpc>
              <a:spcBef>
                <a:spcPts val="0"/>
              </a:spcBef>
              <a:spcAft>
                <a:spcPts val="0"/>
              </a:spcAft>
              <a:buClr>
                <a:srgbClr val="F6931D"/>
              </a:buClr>
              <a:buFont typeface="Arial" panose="020B0604020202020204" pitchFamily="34" charset="0"/>
              <a:buChar char="•"/>
            </a:pPr>
            <a:r>
              <a:rPr lang="en-US" sz="2400" dirty="0" smtClean="0"/>
              <a:t>Spices and Herbs</a:t>
            </a:r>
          </a:p>
          <a:p>
            <a:pPr>
              <a:lnSpc>
                <a:spcPct val="100000"/>
              </a:lnSpc>
              <a:spcBef>
                <a:spcPts val="0"/>
              </a:spcBef>
              <a:spcAft>
                <a:spcPts val="0"/>
              </a:spcAft>
              <a:buClr>
                <a:srgbClr val="F6931D"/>
              </a:buClr>
              <a:buFont typeface="Arial" panose="020B0604020202020204" pitchFamily="34" charset="0"/>
              <a:buChar char="•"/>
            </a:pPr>
            <a:r>
              <a:rPr lang="en-US" sz="2400" dirty="0" smtClean="0"/>
              <a:t>Flavour Boosters</a:t>
            </a:r>
          </a:p>
          <a:p>
            <a:pPr>
              <a:lnSpc>
                <a:spcPct val="100000"/>
              </a:lnSpc>
              <a:spcBef>
                <a:spcPts val="0"/>
              </a:spcBef>
              <a:spcAft>
                <a:spcPts val="0"/>
              </a:spcAft>
              <a:buClr>
                <a:srgbClr val="F6931D"/>
              </a:buClr>
              <a:buFont typeface="Arial" panose="020B0604020202020204" pitchFamily="34" charset="0"/>
              <a:buChar char="•"/>
            </a:pPr>
            <a:r>
              <a:rPr lang="en-US" sz="2400" dirty="0" smtClean="0"/>
              <a:t>Cooking Method</a:t>
            </a:r>
          </a:p>
          <a:p>
            <a:pPr>
              <a:lnSpc>
                <a:spcPct val="100000"/>
              </a:lnSpc>
              <a:spcBef>
                <a:spcPts val="0"/>
              </a:spcBef>
              <a:spcAft>
                <a:spcPts val="0"/>
              </a:spcAft>
              <a:buClr>
                <a:srgbClr val="F6931D"/>
              </a:buClr>
              <a:buFont typeface="Arial" panose="020B0604020202020204" pitchFamily="34" charset="0"/>
              <a:buChar char="•"/>
            </a:pPr>
            <a:endParaRPr lang="en-US" sz="1200" dirty="0"/>
          </a:p>
          <a:p>
            <a:pPr marL="0" indent="0">
              <a:lnSpc>
                <a:spcPct val="100000"/>
              </a:lnSpc>
              <a:spcBef>
                <a:spcPts val="0"/>
              </a:spcBef>
              <a:spcAft>
                <a:spcPts val="0"/>
              </a:spcAft>
              <a:buClrTx/>
              <a:buNone/>
            </a:pPr>
            <a:r>
              <a:rPr lang="en-US" sz="2800" b="1" dirty="0">
                <a:latin typeface="Museo Sans 900" panose="02000000000000000000" pitchFamily="50" charset="0"/>
              </a:rPr>
              <a:t>ADAPTING RECIPES</a:t>
            </a:r>
          </a:p>
          <a:p>
            <a:pPr marL="0" indent="0">
              <a:lnSpc>
                <a:spcPct val="100000"/>
              </a:lnSpc>
              <a:spcBef>
                <a:spcPts val="0"/>
              </a:spcBef>
              <a:spcAft>
                <a:spcPts val="0"/>
              </a:spcAft>
              <a:buClrTx/>
              <a:buNone/>
            </a:pPr>
            <a:endParaRPr lang="en-US" sz="1300" b="1" dirty="0">
              <a:latin typeface="Museo Sans 900" panose="02000000000000000000" pitchFamily="50" charset="0"/>
            </a:endParaRPr>
          </a:p>
          <a:p>
            <a:pPr marL="0" indent="0">
              <a:buClrTx/>
              <a:buNone/>
            </a:pPr>
            <a:r>
              <a:rPr lang="en-US" sz="2800" b="1" dirty="0" smtClean="0">
                <a:latin typeface="Museo Sans 900" panose="02000000000000000000" pitchFamily="50" charset="0"/>
              </a:rPr>
              <a:t>KNOWLEDGE CHECK</a:t>
            </a:r>
          </a:p>
          <a:p>
            <a:pPr marL="0" indent="0">
              <a:buClrTx/>
              <a:buNone/>
            </a:pPr>
            <a:r>
              <a:rPr lang="en-US" sz="2800" b="1" dirty="0" smtClean="0">
                <a:latin typeface="Museo Sans 900" panose="02000000000000000000" pitchFamily="50" charset="0"/>
              </a:rPr>
              <a:t>ACTIVITY TIME</a:t>
            </a:r>
            <a:endParaRPr lang="en-US" sz="2800" b="1" dirty="0">
              <a:latin typeface="Museo Sans 900" panose="02000000000000000000"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558" y="0"/>
            <a:ext cx="6147442" cy="6889049"/>
          </a:xfrm>
          <a:prstGeom prst="rect">
            <a:avLst/>
          </a:prstGeom>
        </p:spPr>
      </p:pic>
    </p:spTree>
    <p:extLst>
      <p:ext uri="{BB962C8B-B14F-4D97-AF65-F5344CB8AC3E}">
        <p14:creationId xmlns:p14="http://schemas.microsoft.com/office/powerpoint/2010/main" val="1282790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3" y="388570"/>
            <a:ext cx="9720072" cy="1499616"/>
          </a:xfrm>
        </p:spPr>
        <p:txBody>
          <a:bodyPr/>
          <a:lstStyle/>
          <a:p>
            <a:pPr algn="ctr"/>
            <a:r>
              <a:rPr lang="en-US" dirty="0" smtClean="0">
                <a:solidFill>
                  <a:srgbClr val="3E4662"/>
                </a:solidFill>
              </a:rPr>
              <a:t>SODIUM and SALT </a:t>
            </a:r>
            <a:br>
              <a:rPr lang="en-US" dirty="0" smtClean="0">
                <a:solidFill>
                  <a:srgbClr val="3E4662"/>
                </a:solidFill>
              </a:rPr>
            </a:br>
            <a:r>
              <a:rPr lang="en-US" dirty="0" smtClean="0">
                <a:solidFill>
                  <a:srgbClr val="3E4662"/>
                </a:solidFill>
              </a:rPr>
              <a:t>IN </a:t>
            </a:r>
            <a:r>
              <a:rPr lang="en-US" dirty="0">
                <a:solidFill>
                  <a:srgbClr val="3E4662"/>
                </a:solidFill>
              </a:rPr>
              <a:t>OUR BODY</a:t>
            </a:r>
          </a:p>
        </p:txBody>
      </p:sp>
      <p:pic>
        <p:nvPicPr>
          <p:cNvPr id="1026" name="Picture 2" descr="Muscle, Arm,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853" y="2736699"/>
            <a:ext cx="2016124" cy="2163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on, Nerve Cell, Axon, Dendrite, Cell, 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087" y="2952190"/>
            <a:ext cx="3816350"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oplet, Drop, Fluid, Liquid, Water, Tear, Tea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3548" y="2399976"/>
            <a:ext cx="1730652" cy="2492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47A1EF-482C-4F18-B471-1A3337886CDF}"/>
              </a:ext>
            </a:extLst>
          </p:cNvPr>
          <p:cNvSpPr txBox="1"/>
          <p:nvPr/>
        </p:nvSpPr>
        <p:spPr>
          <a:xfrm>
            <a:off x="8502650" y="5089525"/>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Helps maintain our bodies fluid balance</a:t>
            </a:r>
          </a:p>
        </p:txBody>
      </p:sp>
      <p:sp>
        <p:nvSpPr>
          <p:cNvPr id="7" name="TextBox 6">
            <a:extLst>
              <a:ext uri="{FF2B5EF4-FFF2-40B4-BE49-F238E27FC236}">
                <a16:creationId xmlns:a16="http://schemas.microsoft.com/office/drawing/2014/main" id="{002E8611-4DC1-4EE2-B08B-22ECB5647ABF}"/>
              </a:ext>
            </a:extLst>
          </p:cNvPr>
          <p:cNvSpPr txBox="1"/>
          <p:nvPr/>
        </p:nvSpPr>
        <p:spPr>
          <a:xfrm>
            <a:off x="914399" y="5041899"/>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Important for muscle contraction</a:t>
            </a:r>
          </a:p>
        </p:txBody>
      </p:sp>
      <p:sp>
        <p:nvSpPr>
          <p:cNvPr id="8" name="TextBox 7">
            <a:extLst>
              <a:ext uri="{FF2B5EF4-FFF2-40B4-BE49-F238E27FC236}">
                <a16:creationId xmlns:a16="http://schemas.microsoft.com/office/drawing/2014/main" id="{C4DBDE3A-4949-4147-A6E0-41455674EB04}"/>
              </a:ext>
            </a:extLst>
          </p:cNvPr>
          <p:cNvSpPr txBox="1"/>
          <p:nvPr/>
        </p:nvSpPr>
        <p:spPr>
          <a:xfrm>
            <a:off x="4519449" y="5041898"/>
            <a:ext cx="297366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Helps our body transmit nerve impulses</a:t>
            </a:r>
          </a:p>
        </p:txBody>
      </p:sp>
    </p:spTree>
    <p:extLst>
      <p:ext uri="{BB962C8B-B14F-4D97-AF65-F5344CB8AC3E}">
        <p14:creationId xmlns:p14="http://schemas.microsoft.com/office/powerpoint/2010/main" val="91553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10895"/>
            <a:ext cx="9720072" cy="1499616"/>
          </a:xfrm>
        </p:spPr>
        <p:txBody>
          <a:bodyPr/>
          <a:lstStyle/>
          <a:p>
            <a:r>
              <a:rPr lang="fr-CA" dirty="0"/>
              <a:t/>
            </a:r>
            <a:br>
              <a:rPr lang="fr-CA" dirty="0"/>
            </a:br>
            <a:endParaRPr lang="fr-CA" dirty="0"/>
          </a:p>
        </p:txBody>
      </p:sp>
      <p:sp>
        <p:nvSpPr>
          <p:cNvPr id="14" name="Titre 1"/>
          <p:cNvSpPr txBox="1">
            <a:spLocks/>
          </p:cNvSpPr>
          <p:nvPr/>
        </p:nvSpPr>
        <p:spPr>
          <a:xfrm>
            <a:off x="1176528" y="7376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fr-CA" sz="6600" dirty="0">
                <a:solidFill>
                  <a:srgbClr val="3E4662"/>
                </a:solidFill>
                <a:latin typeface="Museo Sans 900" panose="02000000000000000000" pitchFamily="50" charset="0"/>
              </a:rPr>
              <a:t>HOW </a:t>
            </a:r>
            <a:r>
              <a:rPr lang="fr-CA" sz="6600" dirty="0" smtClean="0">
                <a:solidFill>
                  <a:srgbClr val="3E4662"/>
                </a:solidFill>
                <a:latin typeface="Museo Sans 900" panose="02000000000000000000" pitchFamily="50" charset="0"/>
              </a:rPr>
              <a:t>MUCH?</a:t>
            </a:r>
            <a:endParaRPr lang="fr-CA" sz="6600" dirty="0">
              <a:solidFill>
                <a:srgbClr val="3E4662"/>
              </a:solidFill>
              <a:latin typeface="Museo Sans 900" panose="02000000000000000000" pitchFamily="50"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6220"/>
          <a:stretch/>
        </p:blipFill>
        <p:spPr>
          <a:xfrm>
            <a:off x="3074087" y="3100980"/>
            <a:ext cx="2343650" cy="2178904"/>
          </a:xfrm>
          <a:prstGeom prst="rect">
            <a:avLst/>
          </a:prstGeom>
        </p:spPr>
      </p:pic>
      <p:sp>
        <p:nvSpPr>
          <p:cNvPr id="6" name="Right Arrow 5"/>
          <p:cNvSpPr/>
          <p:nvPr/>
        </p:nvSpPr>
        <p:spPr>
          <a:xfrm>
            <a:off x="5751921" y="3686631"/>
            <a:ext cx="1371600" cy="1226634"/>
          </a:xfrm>
          <a:prstGeom prst="rightArrow">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28208" y="3142774"/>
            <a:ext cx="4324529" cy="242339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09272" y="3704822"/>
            <a:ext cx="3962399" cy="1754326"/>
          </a:xfrm>
          <a:prstGeom prst="rect">
            <a:avLst/>
          </a:prstGeom>
          <a:solidFill>
            <a:schemeClr val="bg1"/>
          </a:solidFill>
          <a:ln>
            <a:noFill/>
          </a:ln>
        </p:spPr>
        <p:txBody>
          <a:bodyPr wrap="square" rtlCol="0">
            <a:spAutoFit/>
          </a:bodyPr>
          <a:lstStyle/>
          <a:p>
            <a:pPr algn="ctr"/>
            <a:r>
              <a:rPr lang="en-US" sz="2800" dirty="0">
                <a:latin typeface="Museo Sans 300" panose="02000000000000000000" pitchFamily="50" charset="0"/>
              </a:rPr>
              <a:t>Most North Americans get about </a:t>
            </a:r>
            <a:r>
              <a:rPr lang="en-US" sz="2800" b="1" dirty="0">
                <a:solidFill>
                  <a:srgbClr val="F6931D"/>
                </a:solidFill>
                <a:latin typeface="Museo Sans 900" panose="02000000000000000000" pitchFamily="50" charset="0"/>
              </a:rPr>
              <a:t>3400 mg per day!</a:t>
            </a:r>
          </a:p>
          <a:p>
            <a:pPr algn="ctr"/>
            <a:endParaRPr lang="en-US" sz="2400" b="1" dirty="0"/>
          </a:p>
        </p:txBody>
      </p:sp>
      <p:sp>
        <p:nvSpPr>
          <p:cNvPr id="9" name="Rectangle 8"/>
          <p:cNvSpPr/>
          <p:nvPr/>
        </p:nvSpPr>
        <p:spPr>
          <a:xfrm>
            <a:off x="1297258" y="1983196"/>
            <a:ext cx="9599341" cy="830997"/>
          </a:xfrm>
          <a:prstGeom prst="rect">
            <a:avLst/>
          </a:prstGeom>
        </p:spPr>
        <p:txBody>
          <a:bodyPr wrap="square">
            <a:spAutoFit/>
          </a:bodyPr>
          <a:lstStyle/>
          <a:p>
            <a:pPr algn="ctr"/>
            <a:r>
              <a:rPr lang="en-US" sz="2400" dirty="0">
                <a:latin typeface="Museo Sans 300" panose="02000000000000000000" pitchFamily="50" charset="0"/>
              </a:rPr>
              <a:t>Too much sodium can cause high blood pressure, stroke, heart disease and kidney disease.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0633"/>
          <a:stretch/>
        </p:blipFill>
        <p:spPr>
          <a:xfrm>
            <a:off x="1176528" y="2741161"/>
            <a:ext cx="1397884" cy="2825005"/>
          </a:xfrm>
          <a:prstGeom prst="rect">
            <a:avLst/>
          </a:prstGeom>
        </p:spPr>
      </p:pic>
      <p:sp>
        <p:nvSpPr>
          <p:cNvPr id="11" name="Rectangle 10"/>
          <p:cNvSpPr/>
          <p:nvPr/>
        </p:nvSpPr>
        <p:spPr>
          <a:xfrm rot="16200000">
            <a:off x="360873" y="4089637"/>
            <a:ext cx="2799342" cy="523220"/>
          </a:xfrm>
          <a:prstGeom prst="rect">
            <a:avLst/>
          </a:prstGeom>
          <a:noFill/>
        </p:spPr>
        <p:txBody>
          <a:bodyPr wrap="square">
            <a:spAutoFit/>
          </a:bodyPr>
          <a:lstStyle/>
          <a:p>
            <a:pPr algn="ctr"/>
            <a:r>
              <a:rPr lang="en-US" sz="2800" b="1" dirty="0">
                <a:solidFill>
                  <a:srgbClr val="F05A28"/>
                </a:solidFill>
                <a:latin typeface="Museo Sans 900" panose="02000000000000000000" pitchFamily="50" charset="0"/>
              </a:rPr>
              <a:t>&lt;2400 mg </a:t>
            </a:r>
          </a:p>
        </p:txBody>
      </p:sp>
      <p:sp>
        <p:nvSpPr>
          <p:cNvPr id="10" name="Rectangle 9"/>
          <p:cNvSpPr/>
          <p:nvPr/>
        </p:nvSpPr>
        <p:spPr>
          <a:xfrm rot="16200000">
            <a:off x="1580924" y="4150232"/>
            <a:ext cx="1223412" cy="461665"/>
          </a:xfrm>
          <a:prstGeom prst="rect">
            <a:avLst/>
          </a:prstGeom>
        </p:spPr>
        <p:txBody>
          <a:bodyPr wrap="none">
            <a:spAutoFit/>
          </a:bodyPr>
          <a:lstStyle/>
          <a:p>
            <a:pPr algn="ctr"/>
            <a:r>
              <a:rPr lang="en-US" sz="2400" dirty="0">
                <a:latin typeface="Museo Sans 300" panose="02000000000000000000" pitchFamily="50" charset="0"/>
              </a:rPr>
              <a:t>per day</a:t>
            </a:r>
          </a:p>
        </p:txBody>
      </p:sp>
      <p:sp>
        <p:nvSpPr>
          <p:cNvPr id="12" name="TextBox 11"/>
          <p:cNvSpPr txBox="1"/>
          <p:nvPr/>
        </p:nvSpPr>
        <p:spPr>
          <a:xfrm>
            <a:off x="309334" y="5518970"/>
            <a:ext cx="3132272" cy="646331"/>
          </a:xfrm>
          <a:prstGeom prst="rect">
            <a:avLst/>
          </a:prstGeom>
          <a:solidFill>
            <a:schemeClr val="bg1"/>
          </a:solidFill>
          <a:ln>
            <a:noFill/>
          </a:ln>
        </p:spPr>
        <p:txBody>
          <a:bodyPr wrap="square" rtlCol="0">
            <a:spAutoFit/>
          </a:bodyPr>
          <a:lstStyle/>
          <a:p>
            <a:pPr algn="ctr"/>
            <a:r>
              <a:rPr lang="en-US" sz="1600" dirty="0">
                <a:latin typeface="Museo Sans 300" panose="02000000000000000000" pitchFamily="50" charset="0"/>
              </a:rPr>
              <a:t>= 1 to 1 ¼ teaspoons</a:t>
            </a:r>
            <a:endParaRPr lang="en-US" sz="1600" b="1" dirty="0">
              <a:latin typeface="Museo Sans 300" panose="02000000000000000000" pitchFamily="50" charset="0"/>
            </a:endParaRPr>
          </a:p>
          <a:p>
            <a:pPr algn="ctr"/>
            <a:endParaRPr lang="en-US" sz="2000" b="1" dirty="0">
              <a:latin typeface="Museo Sans 300" panose="02000000000000000000" pitchFamily="50" charset="0"/>
            </a:endParaRPr>
          </a:p>
        </p:txBody>
      </p:sp>
    </p:spTree>
    <p:extLst>
      <p:ext uri="{BB962C8B-B14F-4D97-AF65-F5344CB8AC3E}">
        <p14:creationId xmlns:p14="http://schemas.microsoft.com/office/powerpoint/2010/main" val="1157418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a:solidFill>
                  <a:srgbClr val="3E4662"/>
                </a:solidFill>
              </a:rPr>
              <a:t>where IS </a:t>
            </a:r>
            <a:r>
              <a:rPr lang="en-US" sz="6600" dirty="0" smtClean="0">
                <a:solidFill>
                  <a:srgbClr val="3E4662"/>
                </a:solidFill>
              </a:rPr>
              <a:t>IT hiding?</a:t>
            </a:r>
            <a:endParaRPr lang="fr-CA" sz="6600" dirty="0">
              <a:solidFill>
                <a:srgbClr val="3E4662"/>
              </a:solidFill>
            </a:endParaRPr>
          </a:p>
        </p:txBody>
      </p:sp>
      <p:cxnSp>
        <p:nvCxnSpPr>
          <p:cNvPr id="12" name="Straight Arrow Connector 11"/>
          <p:cNvCxnSpPr/>
          <p:nvPr/>
        </p:nvCxnSpPr>
        <p:spPr>
          <a:xfrm flipH="1">
            <a:off x="8109284" y="3970421"/>
            <a:ext cx="2634916" cy="0"/>
          </a:xfrm>
          <a:prstGeom prst="straightConnector1">
            <a:avLst/>
          </a:prstGeom>
          <a:ln w="76200">
            <a:solidFill>
              <a:srgbClr val="167D9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18724" y="3067905"/>
            <a:ext cx="3034085" cy="18047"/>
          </a:xfrm>
          <a:prstGeom prst="straightConnector1">
            <a:avLst/>
          </a:prstGeom>
          <a:ln w="76200">
            <a:solidFill>
              <a:srgbClr val="92AD3C"/>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80142">
            <a:off x="2897542" y="2017272"/>
            <a:ext cx="6358679" cy="4243184"/>
          </a:xfrm>
          <a:prstGeom prst="rect">
            <a:avLst/>
          </a:prstGeom>
        </p:spPr>
      </p:pic>
      <p:cxnSp>
        <p:nvCxnSpPr>
          <p:cNvPr id="19" name="Straight Arrow Connector 18"/>
          <p:cNvCxnSpPr/>
          <p:nvPr/>
        </p:nvCxnSpPr>
        <p:spPr>
          <a:xfrm>
            <a:off x="1315331" y="3831359"/>
            <a:ext cx="2758065" cy="0"/>
          </a:xfrm>
          <a:prstGeom prst="straightConnector1">
            <a:avLst/>
          </a:prstGeom>
          <a:ln w="76200">
            <a:solidFill>
              <a:srgbClr val="F6931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48451" y="5128624"/>
            <a:ext cx="2974633" cy="0"/>
          </a:xfrm>
          <a:prstGeom prst="straightConnector1">
            <a:avLst/>
          </a:prstGeom>
          <a:ln w="76200">
            <a:solidFill>
              <a:srgbClr val="F05A28"/>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1947" y="3429000"/>
            <a:ext cx="2298032" cy="433137"/>
          </a:xfrm>
          <a:prstGeom prst="rect">
            <a:avLst/>
          </a:prstGeom>
          <a:noFill/>
        </p:spPr>
        <p:txBody>
          <a:bodyPr wrap="square" rtlCol="0">
            <a:spAutoFit/>
          </a:bodyPr>
          <a:lstStyle/>
          <a:p>
            <a:endParaRPr lang="en-US" dirty="0"/>
          </a:p>
        </p:txBody>
      </p:sp>
      <p:sp>
        <p:nvSpPr>
          <p:cNvPr id="25" name="TextBox 24"/>
          <p:cNvSpPr txBox="1"/>
          <p:nvPr/>
        </p:nvSpPr>
        <p:spPr>
          <a:xfrm>
            <a:off x="8181473" y="3492805"/>
            <a:ext cx="2658979" cy="338554"/>
          </a:xfrm>
          <a:prstGeom prst="rect">
            <a:avLst/>
          </a:prstGeom>
          <a:noFill/>
        </p:spPr>
        <p:txBody>
          <a:bodyPr wrap="square" rtlCol="0">
            <a:spAutoFit/>
          </a:bodyPr>
          <a:lstStyle/>
          <a:p>
            <a:r>
              <a:rPr lang="en-US" sz="1600" b="1" dirty="0">
                <a:solidFill>
                  <a:srgbClr val="167D9D"/>
                </a:solidFill>
                <a:latin typeface="Museo Sans 900" panose="02000000000000000000" pitchFamily="50" charset="0"/>
              </a:rPr>
              <a:t>77% PROCESSED FOODS</a:t>
            </a:r>
          </a:p>
        </p:txBody>
      </p:sp>
      <p:sp>
        <p:nvSpPr>
          <p:cNvPr id="27" name="TextBox 26"/>
          <p:cNvSpPr txBox="1"/>
          <p:nvPr/>
        </p:nvSpPr>
        <p:spPr>
          <a:xfrm>
            <a:off x="1149442" y="2681383"/>
            <a:ext cx="3237913" cy="338554"/>
          </a:xfrm>
          <a:prstGeom prst="rect">
            <a:avLst/>
          </a:prstGeom>
          <a:noFill/>
        </p:spPr>
        <p:txBody>
          <a:bodyPr wrap="square" rtlCol="0">
            <a:spAutoFit/>
          </a:bodyPr>
          <a:lstStyle/>
          <a:p>
            <a:r>
              <a:rPr lang="en-US" sz="1600" b="1" dirty="0">
                <a:solidFill>
                  <a:srgbClr val="92AD3C"/>
                </a:solidFill>
                <a:latin typeface="Museo Sans 900" panose="02000000000000000000" pitchFamily="50" charset="0"/>
              </a:rPr>
              <a:t>5% ADDED DURING COOKING</a:t>
            </a:r>
          </a:p>
        </p:txBody>
      </p:sp>
      <p:sp>
        <p:nvSpPr>
          <p:cNvPr id="28" name="TextBox 27"/>
          <p:cNvSpPr txBox="1"/>
          <p:nvPr/>
        </p:nvSpPr>
        <p:spPr>
          <a:xfrm>
            <a:off x="1299393" y="3444343"/>
            <a:ext cx="2770097" cy="338554"/>
          </a:xfrm>
          <a:prstGeom prst="rect">
            <a:avLst/>
          </a:prstGeom>
          <a:noFill/>
        </p:spPr>
        <p:txBody>
          <a:bodyPr wrap="square" rtlCol="0">
            <a:spAutoFit/>
          </a:bodyPr>
          <a:lstStyle/>
          <a:p>
            <a:r>
              <a:rPr lang="en-US" sz="1600" b="1" dirty="0">
                <a:solidFill>
                  <a:srgbClr val="F6931D"/>
                </a:solidFill>
                <a:latin typeface="Museo Sans 900" panose="02000000000000000000" pitchFamily="50" charset="0"/>
              </a:rPr>
              <a:t>6% ADDED AT THE TABLE</a:t>
            </a:r>
          </a:p>
        </p:txBody>
      </p:sp>
      <p:sp>
        <p:nvSpPr>
          <p:cNvPr id="29" name="TextBox 28"/>
          <p:cNvSpPr txBox="1"/>
          <p:nvPr/>
        </p:nvSpPr>
        <p:spPr>
          <a:xfrm>
            <a:off x="1153613" y="4676086"/>
            <a:ext cx="3081502" cy="338554"/>
          </a:xfrm>
          <a:prstGeom prst="rect">
            <a:avLst/>
          </a:prstGeom>
          <a:noFill/>
        </p:spPr>
        <p:txBody>
          <a:bodyPr wrap="square" rtlCol="0">
            <a:spAutoFit/>
          </a:bodyPr>
          <a:lstStyle/>
          <a:p>
            <a:r>
              <a:rPr lang="en-US" sz="1600" b="1" dirty="0">
                <a:solidFill>
                  <a:srgbClr val="F05A28"/>
                </a:solidFill>
                <a:latin typeface="Museo Sans 900" panose="02000000000000000000" pitchFamily="50" charset="0"/>
              </a:rPr>
              <a:t>12% NATURALLY OCCURING</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0637" b="84382" l="18213" r="83261"/>
                    </a14:imgEffect>
                  </a14:imgLayer>
                </a14:imgProps>
              </a:ext>
              <a:ext uri="{28A0092B-C50C-407E-A947-70E740481C1C}">
                <a14:useLocalDpi xmlns:a14="http://schemas.microsoft.com/office/drawing/2010/main" val="0"/>
              </a:ext>
            </a:extLst>
          </a:blip>
          <a:srcRect l="19309" t="21304" r="20583" b="20274"/>
          <a:stretch/>
        </p:blipFill>
        <p:spPr>
          <a:xfrm rot="763969">
            <a:off x="3905486" y="1872102"/>
            <a:ext cx="4316313" cy="4566377"/>
          </a:xfrm>
          <a:prstGeom prst="rect">
            <a:avLst/>
          </a:prstGeom>
        </p:spPr>
      </p:pic>
    </p:spTree>
    <p:extLst>
      <p:ext uri="{BB962C8B-B14F-4D97-AF65-F5344CB8AC3E}">
        <p14:creationId xmlns:p14="http://schemas.microsoft.com/office/powerpoint/2010/main" val="35345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d, Kitchen, Cook, Tomatoes, Background, Dish, Basil"/>
          <p:cNvPicPr>
            <a:picLocks noChangeAspect="1" noChangeArrowheads="1"/>
          </p:cNvPicPr>
          <p:nvPr/>
        </p:nvPicPr>
        <p:blipFill rotWithShape="1">
          <a:blip r:embed="rId3">
            <a:extLst>
              <a:ext uri="{28A0092B-C50C-407E-A947-70E740481C1C}">
                <a14:useLocalDpi xmlns:a14="http://schemas.microsoft.com/office/drawing/2010/main" val="0"/>
              </a:ext>
            </a:extLst>
          </a:blip>
          <a:srcRect l="40735" t="14437"/>
          <a:stretch/>
        </p:blipFill>
        <p:spPr bwMode="auto">
          <a:xfrm>
            <a:off x="4976949" y="-42203"/>
            <a:ext cx="7225602" cy="69002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76949" y="-26126"/>
            <a:ext cx="7215051" cy="690020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0728" y="489966"/>
            <a:ext cx="4642975" cy="1290455"/>
          </a:xfrm>
        </p:spPr>
        <p:txBody>
          <a:bodyPr>
            <a:normAutofit fontScale="90000"/>
          </a:bodyPr>
          <a:lstStyle/>
          <a:p>
            <a:pPr algn="ctr"/>
            <a:r>
              <a:rPr lang="en-US" sz="5400" dirty="0">
                <a:solidFill>
                  <a:srgbClr val="3E4662"/>
                </a:solidFill>
              </a:rPr>
              <a:t>Read the label</a:t>
            </a:r>
          </a:p>
        </p:txBody>
      </p:sp>
      <p:pic>
        <p:nvPicPr>
          <p:cNvPr id="4" name="Picture 2" descr="Image result for nutritional valu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972" y="1952247"/>
            <a:ext cx="3454486" cy="473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3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od, Kitchen, Cook, Tomatoes, Background, Dish, Basil"/>
          <p:cNvPicPr>
            <a:picLocks noChangeAspect="1" noChangeArrowheads="1"/>
          </p:cNvPicPr>
          <p:nvPr/>
        </p:nvPicPr>
        <p:blipFill rotWithShape="1">
          <a:blip r:embed="rId3">
            <a:extLst>
              <a:ext uri="{28A0092B-C50C-407E-A947-70E740481C1C}">
                <a14:useLocalDpi xmlns:a14="http://schemas.microsoft.com/office/drawing/2010/main" val="0"/>
              </a:ext>
            </a:extLst>
          </a:blip>
          <a:srcRect l="40735" t="14437"/>
          <a:stretch/>
        </p:blipFill>
        <p:spPr bwMode="auto">
          <a:xfrm>
            <a:off x="4976949" y="-42203"/>
            <a:ext cx="7225602" cy="69002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82224" y="-42204"/>
            <a:ext cx="7215051" cy="690020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0" y="376210"/>
            <a:ext cx="5251269" cy="1499616"/>
          </a:xfrm>
        </p:spPr>
        <p:txBody>
          <a:bodyPr>
            <a:noAutofit/>
          </a:bodyPr>
          <a:lstStyle/>
          <a:p>
            <a:pPr algn="ctr"/>
            <a:r>
              <a:rPr lang="en-US" sz="4800" dirty="0">
                <a:solidFill>
                  <a:srgbClr val="3E4662"/>
                </a:solidFill>
              </a:rPr>
              <a:t>Read the label</a:t>
            </a:r>
            <a:r>
              <a:rPr lang="en-US" sz="4400" dirty="0">
                <a:solidFill>
                  <a:srgbClr val="3E4662"/>
                </a:solidFill>
              </a:rPr>
              <a:t/>
            </a:r>
            <a:br>
              <a:rPr lang="en-US" sz="4400" dirty="0">
                <a:solidFill>
                  <a:srgbClr val="3E4662"/>
                </a:solidFill>
              </a:rPr>
            </a:br>
            <a:r>
              <a:rPr lang="en-US" sz="4400" dirty="0">
                <a:solidFill>
                  <a:schemeClr val="tx1"/>
                </a:solidFill>
                <a:latin typeface="Museo Sans 300" panose="02000000000000000000" pitchFamily="50" charset="0"/>
              </a:rPr>
              <a:t>REMEMBER %</a:t>
            </a:r>
            <a:r>
              <a:rPr lang="en-US" sz="4400" dirty="0" smtClean="0">
                <a:solidFill>
                  <a:schemeClr val="tx1"/>
                </a:solidFill>
                <a:latin typeface="Museo Sans 300" panose="02000000000000000000" pitchFamily="50" charset="0"/>
              </a:rPr>
              <a:t>DV </a:t>
            </a:r>
            <a:endParaRPr lang="fr-CA" sz="4400" dirty="0">
              <a:solidFill>
                <a:schemeClr val="tx1"/>
              </a:solidFill>
              <a:latin typeface="Museo Sans 300" panose="02000000000000000000" pitchFamily="50" charset="0"/>
            </a:endParaRPr>
          </a:p>
        </p:txBody>
      </p:sp>
      <p:sp>
        <p:nvSpPr>
          <p:cNvPr id="3" name="Espace réservé du contenu 2"/>
          <p:cNvSpPr>
            <a:spLocks noGrp="1"/>
          </p:cNvSpPr>
          <p:nvPr>
            <p:ph idx="1"/>
          </p:nvPr>
        </p:nvSpPr>
        <p:spPr>
          <a:xfrm>
            <a:off x="277103" y="2713372"/>
            <a:ext cx="4422743" cy="3307080"/>
          </a:xfrm>
          <a:solidFill>
            <a:srgbClr val="FFFFFF"/>
          </a:solidFill>
        </p:spPr>
        <p:txBody>
          <a:bodyPr>
            <a:normAutofit/>
          </a:bodyPr>
          <a:lstStyle/>
          <a:p>
            <a:pPr marL="0" indent="0" algn="ctr">
              <a:buNone/>
            </a:pPr>
            <a:r>
              <a:rPr lang="fr-CA" sz="4400" b="1" dirty="0" smtClean="0">
                <a:solidFill>
                  <a:srgbClr val="F05A28"/>
                </a:solidFill>
                <a:latin typeface="Museo Sans 900" panose="02000000000000000000" pitchFamily="50" charset="0"/>
              </a:rPr>
              <a:t>LIMIT SODIUM</a:t>
            </a:r>
            <a:endParaRPr lang="fr-CA" sz="3200" b="1" dirty="0" smtClean="0"/>
          </a:p>
          <a:p>
            <a:pPr marL="0" indent="0" algn="ctr">
              <a:spcBef>
                <a:spcPts val="200"/>
              </a:spcBef>
              <a:spcAft>
                <a:spcPts val="400"/>
              </a:spcAft>
              <a:buNone/>
            </a:pPr>
            <a:r>
              <a:rPr lang="fr-CA" sz="3000" b="1" dirty="0" smtClean="0">
                <a:latin typeface="Museo Sans 900" panose="02000000000000000000" pitchFamily="50" charset="0"/>
              </a:rPr>
              <a:t>In </a:t>
            </a:r>
            <a:r>
              <a:rPr lang="fr-CA" sz="3000" b="1" dirty="0" err="1" smtClean="0">
                <a:latin typeface="Museo Sans 900" panose="02000000000000000000" pitchFamily="50" charset="0"/>
              </a:rPr>
              <a:t>Packaged</a:t>
            </a:r>
            <a:r>
              <a:rPr lang="fr-CA" sz="3000" b="1" dirty="0" smtClean="0">
                <a:latin typeface="Museo Sans 900" panose="02000000000000000000" pitchFamily="50" charset="0"/>
              </a:rPr>
              <a:t> </a:t>
            </a:r>
            <a:r>
              <a:rPr lang="fr-CA" sz="3000" b="1" dirty="0" err="1" smtClean="0">
                <a:latin typeface="Museo Sans 900" panose="02000000000000000000" pitchFamily="50" charset="0"/>
              </a:rPr>
              <a:t>Foods</a:t>
            </a:r>
            <a:endParaRPr lang="fr-CA" sz="3000" b="1" dirty="0">
              <a:latin typeface="Museo Sans 900" panose="02000000000000000000" pitchFamily="50" charset="0"/>
            </a:endParaRPr>
          </a:p>
          <a:p>
            <a:pPr marL="398463" lvl="1" indent="-269875"/>
            <a:endParaRPr lang="fr-CA" sz="2800" dirty="0" smtClean="0"/>
          </a:p>
          <a:p>
            <a:pPr marL="585788" lvl="1" indent="-457200">
              <a:spcAft>
                <a:spcPts val="800"/>
              </a:spcAft>
              <a:buClr>
                <a:srgbClr val="F6931D"/>
              </a:buClr>
              <a:buSzPct val="130000"/>
              <a:buFont typeface="Arial" panose="020B0604020202020204" pitchFamily="34" charset="0"/>
              <a:buChar char="•"/>
            </a:pPr>
            <a:r>
              <a:rPr lang="fr-CA" sz="2200" dirty="0" smtClean="0">
                <a:latin typeface="Museo Sans 900" panose="02000000000000000000" pitchFamily="50" charset="0"/>
              </a:rPr>
              <a:t>200 </a:t>
            </a:r>
            <a:r>
              <a:rPr lang="fr-CA" sz="2200" dirty="0">
                <a:latin typeface="Museo Sans 900" panose="02000000000000000000" pitchFamily="50" charset="0"/>
              </a:rPr>
              <a:t>mg or </a:t>
            </a:r>
            <a:r>
              <a:rPr lang="fr-CA" sz="2200" dirty="0" err="1" smtClean="0">
                <a:latin typeface="Museo Sans 900" panose="02000000000000000000" pitchFamily="50" charset="0"/>
              </a:rPr>
              <a:t>less</a:t>
            </a:r>
            <a:endParaRPr lang="fr-CA" sz="2200" dirty="0">
              <a:latin typeface="Museo Sans 900" panose="02000000000000000000" pitchFamily="50" charset="0"/>
            </a:endParaRPr>
          </a:p>
          <a:p>
            <a:pPr marL="585788" lvl="1" indent="-457200">
              <a:spcAft>
                <a:spcPts val="800"/>
              </a:spcAft>
              <a:buClr>
                <a:srgbClr val="F6931D"/>
              </a:buClr>
              <a:buSzPct val="130000"/>
              <a:buFont typeface="Arial" panose="020B0604020202020204" pitchFamily="34" charset="0"/>
              <a:buChar char="•"/>
            </a:pPr>
            <a:r>
              <a:rPr lang="fr-CA" sz="2200" dirty="0">
                <a:latin typeface="Museo Sans 900" panose="02000000000000000000" pitchFamily="50" charset="0"/>
              </a:rPr>
              <a:t>10 % or </a:t>
            </a:r>
            <a:r>
              <a:rPr lang="fr-CA" sz="2200" dirty="0" err="1">
                <a:latin typeface="Museo Sans 900" panose="02000000000000000000" pitchFamily="50" charset="0"/>
              </a:rPr>
              <a:t>less</a:t>
            </a:r>
            <a:r>
              <a:rPr lang="fr-CA" sz="2200" dirty="0">
                <a:latin typeface="Museo Sans 900" panose="02000000000000000000" pitchFamily="50" charset="0"/>
              </a:rPr>
              <a:t> Daily </a:t>
            </a:r>
            <a:r>
              <a:rPr lang="fr-CA" sz="2200" dirty="0" smtClean="0">
                <a:latin typeface="Museo Sans 900" panose="02000000000000000000" pitchFamily="50" charset="0"/>
              </a:rPr>
              <a:t>Value</a:t>
            </a:r>
            <a:r>
              <a:rPr lang="fr-CA" sz="2200" dirty="0" smtClean="0"/>
              <a:t/>
            </a:r>
            <a:br>
              <a:rPr lang="fr-CA" sz="2200" dirty="0" smtClean="0"/>
            </a:br>
            <a:r>
              <a:rPr lang="fr-CA" sz="1900" dirty="0" smtClean="0"/>
              <a:t>* </a:t>
            </a:r>
            <a:r>
              <a:rPr lang="fr-CA" sz="1900" dirty="0" err="1" smtClean="0"/>
              <a:t>remember</a:t>
            </a:r>
            <a:r>
              <a:rPr lang="fr-CA" sz="1900" dirty="0" smtClean="0"/>
              <a:t> 15% or more </a:t>
            </a:r>
            <a:r>
              <a:rPr lang="fr-CA" sz="1900" dirty="0" err="1" smtClean="0"/>
              <a:t>is</a:t>
            </a:r>
            <a:r>
              <a:rPr lang="fr-CA" sz="1900" dirty="0" smtClean="0"/>
              <a:t> A LOT! </a:t>
            </a:r>
            <a:endParaRPr lang="fr-CA" sz="1900" dirty="0"/>
          </a:p>
        </p:txBody>
      </p:sp>
      <p:grpSp>
        <p:nvGrpSpPr>
          <p:cNvPr id="5" name="Group 4"/>
          <p:cNvGrpSpPr/>
          <p:nvPr/>
        </p:nvGrpSpPr>
        <p:grpSpPr>
          <a:xfrm>
            <a:off x="7232603" y="1482415"/>
            <a:ext cx="3311540" cy="4538037"/>
            <a:chOff x="1229526" y="2084832"/>
            <a:chExt cx="3311540" cy="4538037"/>
          </a:xfrm>
        </p:grpSpPr>
        <p:pic>
          <p:nvPicPr>
            <p:cNvPr id="7170" name="Picture 2" descr="Image result for nutritional valu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526" y="2084832"/>
              <a:ext cx="3311540" cy="453803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1975213" y="4353850"/>
              <a:ext cx="910083" cy="37892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3609187" y="4353850"/>
              <a:ext cx="910083" cy="37892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1399273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1" cy="6869037"/>
          </a:xfrm>
        </p:spPr>
      </p:pic>
      <p:sp>
        <p:nvSpPr>
          <p:cNvPr id="5" name="Titre 1"/>
          <p:cNvSpPr txBox="1">
            <a:spLocks/>
          </p:cNvSpPr>
          <p:nvPr/>
        </p:nvSpPr>
        <p:spPr>
          <a:xfrm>
            <a:off x="1328928" y="2437461"/>
            <a:ext cx="9720072" cy="214611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fr-CA" sz="7200" b="1" dirty="0">
                <a:solidFill>
                  <a:schemeClr val="bg1"/>
                </a:solidFill>
                <a:latin typeface="Museo Sans 900" panose="02000000000000000000" pitchFamily="50" charset="0"/>
              </a:rPr>
              <a:t>SPICE UP YOUR COOKING </a:t>
            </a:r>
          </a:p>
        </p:txBody>
      </p:sp>
    </p:spTree>
    <p:extLst>
      <p:ext uri="{BB962C8B-B14F-4D97-AF65-F5344CB8AC3E}">
        <p14:creationId xmlns:p14="http://schemas.microsoft.com/office/powerpoint/2010/main" val="236237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ntegral">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30986A05F2EF9B40BACC341648575E85" ma:contentTypeVersion="8" ma:contentTypeDescription="Create a new document." ma:contentTypeScope="" ma:versionID="60554a645b2168fb3b258611c958a23a">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1bde03a480a1598c07421c1536e1fcc2"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k05366dfea714127ab8826af69afb524 xmlns="2a1cf95e-a2cb-4d0f-9c16-7db7b13007cf">
      <Terms xmlns="http://schemas.microsoft.com/office/infopath/2007/PartnerControls"/>
    </k05366dfea714127ab8826af69afb524>
    <TaxCatchAll xmlns="2a1cf95e-a2cb-4d0f-9c16-7db7b13007cf"/>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d54dd449c2c54af89444c3906a20b699>
    <_dlc_DocId xmlns="2a1cf95e-a2cb-4d0f-9c16-7db7b13007cf">BCCDC-290-191</_dlc_DocId>
    <_dlc_DocIdUrl xmlns="2a1cf95e-a2cb-4d0f-9c16-7db7b13007cf">
      <Url>https://editbccdc.phsa.ca/Our-Services-Site/_layouts/15/DocIdRedir.aspx?ID=BCCDC-290-191</Url>
      <Description>BCCDC-290-191</Description>
    </_dlc_DocIdUrl>
  </documentManagement>
</p:properties>
</file>

<file path=customXml/itemProps1.xml><?xml version="1.0" encoding="utf-8"?>
<ds:datastoreItem xmlns:ds="http://schemas.openxmlformats.org/officeDocument/2006/customXml" ds:itemID="{D971A4EB-3223-4913-BF7D-6C8AA09E6B8D}"/>
</file>

<file path=customXml/itemProps2.xml><?xml version="1.0" encoding="utf-8"?>
<ds:datastoreItem xmlns:ds="http://schemas.openxmlformats.org/officeDocument/2006/customXml" ds:itemID="{DE8FB67C-D7F3-4584-92C0-E8E29C40EFEF}"/>
</file>

<file path=customXml/itemProps3.xml><?xml version="1.0" encoding="utf-8"?>
<ds:datastoreItem xmlns:ds="http://schemas.openxmlformats.org/officeDocument/2006/customXml" ds:itemID="{88347D3B-75F5-4F72-934B-025011112B4A}"/>
</file>

<file path=customXml/itemProps4.xml><?xml version="1.0" encoding="utf-8"?>
<ds:datastoreItem xmlns:ds="http://schemas.openxmlformats.org/officeDocument/2006/customXml" ds:itemID="{777CF447-CF36-4D96-887F-A8116CD044FF}"/>
</file>

<file path=docProps/app.xml><?xml version="1.0" encoding="utf-8"?>
<Properties xmlns="http://schemas.openxmlformats.org/officeDocument/2006/extended-properties" xmlns:vt="http://schemas.openxmlformats.org/officeDocument/2006/docPropsVTypes">
  <Template/>
  <TotalTime>2475</TotalTime>
  <Words>932</Words>
  <Application>Microsoft Office PowerPoint</Application>
  <PresentationFormat>Widescreen</PresentationFormat>
  <Paragraphs>232</Paragraphs>
  <Slides>24</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Tw Cen MT</vt:lpstr>
      <vt:lpstr>Calibri</vt:lpstr>
      <vt:lpstr>Cambria</vt:lpstr>
      <vt:lpstr>Museo Sans 900</vt:lpstr>
      <vt:lpstr>Tw Cen MT Condensed</vt:lpstr>
      <vt:lpstr>Gill Sans MT Ext Condensed Bold</vt:lpstr>
      <vt:lpstr>Gill Sans MT Condensed</vt:lpstr>
      <vt:lpstr>orange juice</vt:lpstr>
      <vt:lpstr>Wingdings 3</vt:lpstr>
      <vt:lpstr>Times New Roman</vt:lpstr>
      <vt:lpstr>Museo Sans 300</vt:lpstr>
      <vt:lpstr>Gill Sans Ultra Bold Condensed</vt:lpstr>
      <vt:lpstr>Arial</vt:lpstr>
      <vt:lpstr>Museo Sans 500</vt:lpstr>
      <vt:lpstr>Integral</vt:lpstr>
      <vt:lpstr>1_Integral</vt:lpstr>
      <vt:lpstr>PowerPoint Presentation</vt:lpstr>
      <vt:lpstr>Icebreaker</vt:lpstr>
      <vt:lpstr>ON THE MENU</vt:lpstr>
      <vt:lpstr>SODIUM and SALT  IN OUR BODY</vt:lpstr>
      <vt:lpstr> </vt:lpstr>
      <vt:lpstr>where IS IT hiding?</vt:lpstr>
      <vt:lpstr>Read the label</vt:lpstr>
      <vt:lpstr>Read the label REMEMBER %DV </vt:lpstr>
      <vt:lpstr>PowerPoint Presentation</vt:lpstr>
      <vt:lpstr>PowerPoint Presentation</vt:lpstr>
      <vt:lpstr>PowerPoint Presentation</vt:lpstr>
      <vt:lpstr>PowerPoint Presentation</vt:lpstr>
      <vt:lpstr>PowerPoint Presentation</vt:lpstr>
      <vt:lpstr>Adapting Recipes vegetables and FIBRE</vt:lpstr>
      <vt:lpstr>Adapting Recipes GRAINS and FIBRE</vt:lpstr>
      <vt:lpstr>Adapting Recipes SWAP SUGARS</vt:lpstr>
      <vt:lpstr>Adapting Recipes FATS, PROTEIN, DAIRY</vt:lpstr>
      <vt:lpstr>PowerPoint Presentation</vt:lpstr>
      <vt:lpstr>PowerPoint Presentation</vt:lpstr>
      <vt:lpstr>where IS IT hiding?</vt:lpstr>
      <vt:lpstr>BANANA MUFFINS</vt:lpstr>
      <vt:lpstr>SPAGHETTI AND MEATBALLS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Sickkids team obesity management program: Portions and “treat” foods</dc:title>
  <dc:creator>Amandine Moukarzel</dc:creator>
  <cp:lastModifiedBy>Diana Ghidanac</cp:lastModifiedBy>
  <cp:revision>306</cp:revision>
  <dcterms:modified xsi:type="dcterms:W3CDTF">2019-11-19T16:38:08Z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0x010100DA361FFC15F23349803C3C69CD01CD230030986A05F2EF9B40BACC341648575E85</vt:lpwstr>
  </property>
  <property fmtid="{D5CDD505-2E9C-101B-9397-08002B2CF9AE}" pid="3" name="_dlc_DocIdItemGuid">
    <vt:lpwstr>6d5ef2fa-16be-401d-a248-2de0946aebd2</vt:lpwstr>
  </property>
</Properties>
</file>